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4"/>
  </p:notesMasterIdLst>
  <p:sldIdLst>
    <p:sldId id="256" r:id="rId2"/>
    <p:sldId id="257" r:id="rId3"/>
    <p:sldId id="295" r:id="rId4"/>
    <p:sldId id="292" r:id="rId5"/>
    <p:sldId id="299" r:id="rId6"/>
    <p:sldId id="293" r:id="rId7"/>
    <p:sldId id="300" r:id="rId8"/>
    <p:sldId id="297" r:id="rId9"/>
    <p:sldId id="296" r:id="rId10"/>
    <p:sldId id="294" r:id="rId11"/>
    <p:sldId id="298" r:id="rId12"/>
    <p:sldId id="346" r:id="rId13"/>
    <p:sldId id="379" r:id="rId14"/>
    <p:sldId id="380" r:id="rId15"/>
    <p:sldId id="381" r:id="rId16"/>
    <p:sldId id="382" r:id="rId17"/>
    <p:sldId id="383" r:id="rId18"/>
    <p:sldId id="373" r:id="rId19"/>
    <p:sldId id="358" r:id="rId20"/>
    <p:sldId id="334" r:id="rId21"/>
    <p:sldId id="331" r:id="rId22"/>
    <p:sldId id="333" r:id="rId23"/>
    <p:sldId id="337" r:id="rId24"/>
    <p:sldId id="335" r:id="rId25"/>
    <p:sldId id="339" r:id="rId26"/>
    <p:sldId id="340" r:id="rId27"/>
    <p:sldId id="342" r:id="rId28"/>
    <p:sldId id="343" r:id="rId29"/>
    <p:sldId id="344" r:id="rId30"/>
    <p:sldId id="345" r:id="rId31"/>
    <p:sldId id="347" r:id="rId32"/>
    <p:sldId id="348" r:id="rId33"/>
    <p:sldId id="350" r:id="rId34"/>
    <p:sldId id="301" r:id="rId35"/>
    <p:sldId id="352" r:id="rId36"/>
    <p:sldId id="353" r:id="rId37"/>
    <p:sldId id="354" r:id="rId38"/>
    <p:sldId id="355" r:id="rId39"/>
    <p:sldId id="329" r:id="rId40"/>
    <p:sldId id="357" r:id="rId41"/>
    <p:sldId id="356" r:id="rId42"/>
    <p:sldId id="307" r:id="rId43"/>
    <p:sldId id="384" r:id="rId44"/>
    <p:sldId id="327" r:id="rId45"/>
    <p:sldId id="315" r:id="rId46"/>
    <p:sldId id="318" r:id="rId47"/>
    <p:sldId id="320" r:id="rId48"/>
    <p:sldId id="368" r:id="rId49"/>
    <p:sldId id="314" r:id="rId50"/>
    <p:sldId id="306" r:id="rId51"/>
    <p:sldId id="367" r:id="rId52"/>
    <p:sldId id="374" r:id="rId53"/>
    <p:sldId id="375" r:id="rId54"/>
    <p:sldId id="376" r:id="rId55"/>
    <p:sldId id="341" r:id="rId56"/>
    <p:sldId id="349" r:id="rId57"/>
    <p:sldId id="351" r:id="rId58"/>
    <p:sldId id="324" r:id="rId59"/>
    <p:sldId id="321" r:id="rId60"/>
    <p:sldId id="317" r:id="rId61"/>
    <p:sldId id="319" r:id="rId62"/>
    <p:sldId id="316"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Fira Sans" panose="020B0503050000020004" pitchFamily="34" charset="0"/>
      <p:regular r:id="rId70"/>
      <p:bold r:id="rId71"/>
      <p:italic r:id="rId72"/>
      <p:boldItalic r:id="rId73"/>
    </p:embeddedFont>
    <p:embeddedFont>
      <p:font typeface="Fira Sans Extra Condensed" panose="020B0503050000020004" pitchFamily="34" charset="0"/>
      <p:regular r:id="rId74"/>
      <p:bold r:id="rId75"/>
      <p:italic r:id="rId76"/>
      <p:boldItalic r:id="rId77"/>
    </p:embeddedFont>
    <p:embeddedFont>
      <p:font typeface="Fira Sans Medium" panose="020B0603050000020004" pitchFamily="34" charset="0"/>
      <p:regular r:id="rId78"/>
      <p:bold r:id="rId79"/>
      <p:italic r:id="rId80"/>
      <p:boldItalic r:id="rId81"/>
    </p:embeddedFont>
    <p:embeddedFont>
      <p:font typeface="Fira Sans SemiBold" panose="020B0603050000020004" pitchFamily="34" charset="0"/>
      <p:regular r:id="rId82"/>
      <p:bold r:id="rId83"/>
      <p:italic r:id="rId84"/>
      <p:boldItalic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59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4E1F42-BF48-9497-C988-25FFA76B3CDC}" name="#TOH YI CHENG#" initials="#YC" userId="S::YTOH028@e.ntu.edu.sg::3826fb1a-955c-4ee3-87d0-89b210bcae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BD9"/>
    <a:srgbClr val="BAEAF5"/>
    <a:srgbClr val="BAE5F5"/>
    <a:srgbClr val="2C8CF2"/>
    <a:srgbClr val="2769B0"/>
    <a:srgbClr val="91B4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56F21-24E0-453E-88D8-0D2F98861D26}" v="5029" dt="2023-04-02T10:52:16.499"/>
    <p1510:client id="{19423F10-EDE7-FC8E-A112-86B5750D4AAE}" v="274" dt="2023-04-01T16:18:29.012"/>
    <p1510:client id="{40E1CF2E-6E42-88BF-FEB0-5A20549A1ED3}" v="10" dt="2023-04-02T06:11:22.472"/>
    <p1510:client id="{5315EA79-C093-1121-4B6A-F37114836821}" v="38" dt="2023-04-02T09:57:26.074"/>
    <p1510:client id="{559113A0-B377-282A-F7A0-D5705E9D38F7}" v="2196" dt="2023-04-01T14:50:41.429"/>
    <p1510:client id="{7C2C1E76-6B6F-CBB1-AE21-2C5C5AFDF160}" v="38" dt="2023-04-02T10:45:14.969"/>
    <p1510:client id="{83850974-E283-CD4E-9DE7-BE1042364D10}" v="337" dt="2023-04-02T11:00:30.843"/>
    <p1510:client id="{A75DB3DE-A70E-DD27-C6B7-6F944DCDA112}" v="143" dt="2023-04-02T08:19:24.171"/>
    <p1510:client id="{B4DC5358-5B06-DE0D-04AE-C6CC8EA13A5B}" v="53" vWet="56" dt="2023-04-02T08:31:03.974"/>
    <p1510:client id="{B4FDB951-3CE3-43BA-80AF-2C4DECE7D20E}" v="65" dt="2023-04-02T11:12:11.788"/>
    <p1510:client id="{BCE19CFD-EDFA-9E5F-75DB-5272DEDE6F9E}" v="24" dt="2023-04-01T17:02:37.888"/>
    <p1510:client id="{C61FF105-006A-DBF2-FB05-51714CA2647A}" v="5" dt="2023-04-02T09:48:42.005"/>
    <p1510:client id="{D10D2178-F2B5-40DE-B5F9-B9EA83BA927F}" v="26" dt="2023-04-01T17:54:19.134"/>
    <p1510:client id="{DEEB3736-B383-64FC-F15A-6F8D8DDE77F8}" v="920" dt="2023-04-02T04:53:23.814"/>
    <p1510:client id="{E5B6CBA1-23B8-358A-8BDD-1F258AB93F9A}" v="735" dt="2023-04-02T10:38:51.822"/>
    <p1510:client id="{F32B556A-83FA-434B-AF9E-8573F1A857AC}" v="623" dt="2023-04-02T11:01:49.770"/>
    <p1510:client id="{F9B9686A-3384-4282-8016-415AB4198CBC}" v="8163" dt="2023-04-02T10:55:47.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354" y="138"/>
      </p:cViewPr>
      <p:guideLst>
        <p:guide pos="2880"/>
        <p:guide orient="horz" pos="15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viewProps" Target="viewProps.xml"/><Relationship Id="rId9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H YI CHENG#" userId="3826fb1a-955c-4ee3-87d0-89b210bcaec4" providerId="ADAL" clId="{F9B9686A-3384-4282-8016-415AB4198CBC}"/>
    <pc:docChg chg="undo custSel addSld delSld modSld sldOrd">
      <pc:chgData name="#TOH YI CHENG#" userId="3826fb1a-955c-4ee3-87d0-89b210bcaec4" providerId="ADAL" clId="{F9B9686A-3384-4282-8016-415AB4198CBC}" dt="2023-04-02T10:55:47.235" v="8166" actId="1076"/>
      <pc:docMkLst>
        <pc:docMk/>
      </pc:docMkLst>
      <pc:sldChg chg="addSp modSp">
        <pc:chgData name="#TOH YI CHENG#" userId="3826fb1a-955c-4ee3-87d0-89b210bcaec4" providerId="ADAL" clId="{F9B9686A-3384-4282-8016-415AB4198CBC}" dt="2023-04-02T10:01:31.194" v="7745"/>
        <pc:sldMkLst>
          <pc:docMk/>
          <pc:sldMk cId="1765496283" sldId="306"/>
        </pc:sldMkLst>
        <pc:spChg chg="add mod">
          <ac:chgData name="#TOH YI CHENG#" userId="3826fb1a-955c-4ee3-87d0-89b210bcaec4" providerId="ADAL" clId="{F9B9686A-3384-4282-8016-415AB4198CBC}" dt="2023-04-02T10:01:31.194" v="7745"/>
          <ac:spMkLst>
            <pc:docMk/>
            <pc:sldMk cId="1765496283" sldId="306"/>
            <ac:spMk id="6" creationId="{532CA30D-FF55-193B-FAEA-6ECD84C53B36}"/>
          </ac:spMkLst>
        </pc:spChg>
        <pc:picChg chg="mod">
          <ac:chgData name="#TOH YI CHENG#" userId="3826fb1a-955c-4ee3-87d0-89b210bcaec4" providerId="ADAL" clId="{F9B9686A-3384-4282-8016-415AB4198CBC}" dt="2023-04-02T10:01:02.415" v="7744" actId="1038"/>
          <ac:picMkLst>
            <pc:docMk/>
            <pc:sldMk cId="1765496283" sldId="306"/>
            <ac:picMk id="17" creationId="{C9686A87-FF2E-185C-791A-32BCFCE8F634}"/>
          </ac:picMkLst>
        </pc:picChg>
      </pc:sldChg>
      <pc:sldChg chg="addSp delSp modSp mod">
        <pc:chgData name="#TOH YI CHENG#" userId="3826fb1a-955c-4ee3-87d0-89b210bcaec4" providerId="ADAL" clId="{F9B9686A-3384-4282-8016-415AB4198CBC}" dt="2023-04-02T10:55:47.235" v="8166" actId="1076"/>
        <pc:sldMkLst>
          <pc:docMk/>
          <pc:sldMk cId="2161077297" sldId="314"/>
        </pc:sldMkLst>
        <pc:spChg chg="mod">
          <ac:chgData name="#TOH YI CHENG#" userId="3826fb1a-955c-4ee3-87d0-89b210bcaec4" providerId="ADAL" clId="{F9B9686A-3384-4282-8016-415AB4198CBC}" dt="2023-04-02T10:01:58.246" v="7751"/>
          <ac:spMkLst>
            <pc:docMk/>
            <pc:sldMk cId="2161077297" sldId="314"/>
            <ac:spMk id="13" creationId="{891E772C-ED28-C19E-1DBF-4BC4A9C59FD0}"/>
          </ac:spMkLst>
        </pc:spChg>
        <pc:spChg chg="mod">
          <ac:chgData name="#TOH YI CHENG#" userId="3826fb1a-955c-4ee3-87d0-89b210bcaec4" providerId="ADAL" clId="{F9B9686A-3384-4282-8016-415AB4198CBC}" dt="2023-04-02T10:55:26.292" v="8164" actId="207"/>
          <ac:spMkLst>
            <pc:docMk/>
            <pc:sldMk cId="2161077297" sldId="314"/>
            <ac:spMk id="45" creationId="{6A72D32B-73A0-3BF1-A7A4-DB2E068C6A30}"/>
          </ac:spMkLst>
        </pc:spChg>
        <pc:spChg chg="mod">
          <ac:chgData name="#TOH YI CHENG#" userId="3826fb1a-955c-4ee3-87d0-89b210bcaec4" providerId="ADAL" clId="{F9B9686A-3384-4282-8016-415AB4198CBC}" dt="2023-04-02T10:55:47.235" v="8166" actId="1076"/>
          <ac:spMkLst>
            <pc:docMk/>
            <pc:sldMk cId="2161077297" sldId="314"/>
            <ac:spMk id="51" creationId="{AF15FDFD-A1CC-54C4-3E91-B763D6B95335}"/>
          </ac:spMkLst>
        </pc:spChg>
        <pc:spChg chg="mod">
          <ac:chgData name="#TOH YI CHENG#" userId="3826fb1a-955c-4ee3-87d0-89b210bcaec4" providerId="ADAL" clId="{F9B9686A-3384-4282-8016-415AB4198CBC}" dt="2023-04-02T10:35:33.708" v="7922" actId="20577"/>
          <ac:spMkLst>
            <pc:docMk/>
            <pc:sldMk cId="2161077297" sldId="314"/>
            <ac:spMk id="69" creationId="{BFBE8D3C-1149-33EE-E1C3-135FBE14B71E}"/>
          </ac:spMkLst>
        </pc:spChg>
        <pc:grpChg chg="add mod">
          <ac:chgData name="#TOH YI CHENG#" userId="3826fb1a-955c-4ee3-87d0-89b210bcaec4" providerId="ADAL" clId="{F9B9686A-3384-4282-8016-415AB4198CBC}" dt="2023-04-02T10:01:58.246" v="7751"/>
          <ac:grpSpMkLst>
            <pc:docMk/>
            <pc:sldMk cId="2161077297" sldId="314"/>
            <ac:grpSpMk id="8" creationId="{399A6BD6-1919-21CA-FB6B-63B63A8490E6}"/>
          </ac:grpSpMkLst>
        </pc:grpChg>
        <pc:picChg chg="mod">
          <ac:chgData name="#TOH YI CHENG#" userId="3826fb1a-955c-4ee3-87d0-89b210bcaec4" providerId="ADAL" clId="{F9B9686A-3384-4282-8016-415AB4198CBC}" dt="2023-04-02T10:01:58.246" v="7751"/>
          <ac:picMkLst>
            <pc:docMk/>
            <pc:sldMk cId="2161077297" sldId="314"/>
            <ac:picMk id="11" creationId="{35FB7DC6-BACF-86BF-8006-C21213FEB58A}"/>
          </ac:picMkLst>
        </pc:picChg>
        <pc:picChg chg="del">
          <ac:chgData name="#TOH YI CHENG#" userId="3826fb1a-955c-4ee3-87d0-89b210bcaec4" providerId="ADAL" clId="{F9B9686A-3384-4282-8016-415AB4198CBC}" dt="2023-04-02T10:01:57.990" v="7750" actId="478"/>
          <ac:picMkLst>
            <pc:docMk/>
            <pc:sldMk cId="2161077297" sldId="314"/>
            <ac:picMk id="17" creationId="{C9686A87-FF2E-185C-791A-32BCFCE8F634}"/>
          </ac:picMkLst>
        </pc:picChg>
      </pc:sldChg>
      <pc:sldChg chg="addSp delSp modSp mod">
        <pc:chgData name="#TOH YI CHENG#" userId="3826fb1a-955c-4ee3-87d0-89b210bcaec4" providerId="ADAL" clId="{F9B9686A-3384-4282-8016-415AB4198CBC}" dt="2023-04-02T10:39:24.745" v="7962" actId="14100"/>
        <pc:sldMkLst>
          <pc:docMk/>
          <pc:sldMk cId="3438634876" sldId="315"/>
        </pc:sldMkLst>
        <pc:spChg chg="del">
          <ac:chgData name="#TOH YI CHENG#" userId="3826fb1a-955c-4ee3-87d0-89b210bcaec4" providerId="ADAL" clId="{F9B9686A-3384-4282-8016-415AB4198CBC}" dt="2023-04-02T10:03:02.520" v="7773" actId="478"/>
          <ac:spMkLst>
            <pc:docMk/>
            <pc:sldMk cId="3438634876" sldId="315"/>
            <ac:spMk id="3" creationId="{378A7DFE-2833-89A5-99CF-07259F4AA1F8}"/>
          </ac:spMkLst>
        </pc:spChg>
        <pc:spChg chg="mod">
          <ac:chgData name="#TOH YI CHENG#" userId="3826fb1a-955c-4ee3-87d0-89b210bcaec4" providerId="ADAL" clId="{F9B9686A-3384-4282-8016-415AB4198CBC}" dt="2023-04-02T10:39:15.517" v="7961" actId="12788"/>
          <ac:spMkLst>
            <pc:docMk/>
            <pc:sldMk cId="3438634876" sldId="315"/>
            <ac:spMk id="13" creationId="{B8D2F423-639A-7D8B-BB3A-1C816B92DCE5}"/>
          </ac:spMkLst>
        </pc:spChg>
        <pc:spChg chg="mod">
          <ac:chgData name="#TOH YI CHENG#" userId="3826fb1a-955c-4ee3-87d0-89b210bcaec4" providerId="ADAL" clId="{F9B9686A-3384-4282-8016-415AB4198CBC}" dt="2023-04-02T10:03:04.767" v="7775"/>
          <ac:spMkLst>
            <pc:docMk/>
            <pc:sldMk cId="3438634876" sldId="315"/>
            <ac:spMk id="22" creationId="{C178BEA6-9F65-4B8B-71BF-A3AD922F937F}"/>
          </ac:spMkLst>
        </pc:spChg>
        <pc:spChg chg="add mod">
          <ac:chgData name="#TOH YI CHENG#" userId="3826fb1a-955c-4ee3-87d0-89b210bcaec4" providerId="ADAL" clId="{F9B9686A-3384-4282-8016-415AB4198CBC}" dt="2023-04-02T10:39:24.745" v="7962" actId="14100"/>
          <ac:spMkLst>
            <pc:docMk/>
            <pc:sldMk cId="3438634876" sldId="315"/>
            <ac:spMk id="23" creationId="{3DA62916-72B3-0C2F-78CA-E2CEA75BCC0F}"/>
          </ac:spMkLst>
        </pc:spChg>
        <pc:grpChg chg="add mod">
          <ac:chgData name="#TOH YI CHENG#" userId="3826fb1a-955c-4ee3-87d0-89b210bcaec4" providerId="ADAL" clId="{F9B9686A-3384-4282-8016-415AB4198CBC}" dt="2023-04-02T10:03:04.767" v="7775"/>
          <ac:grpSpMkLst>
            <pc:docMk/>
            <pc:sldMk cId="3438634876" sldId="315"/>
            <ac:grpSpMk id="18" creationId="{9619B35A-01AA-D56E-C8CB-6E51CA29758A}"/>
          </ac:grpSpMkLst>
        </pc:grpChg>
        <pc:picChg chg="del">
          <ac:chgData name="#TOH YI CHENG#" userId="3826fb1a-955c-4ee3-87d0-89b210bcaec4" providerId="ADAL" clId="{F9B9686A-3384-4282-8016-415AB4198CBC}" dt="2023-04-02T10:03:04.548" v="7774" actId="478"/>
          <ac:picMkLst>
            <pc:docMk/>
            <pc:sldMk cId="3438634876" sldId="315"/>
            <ac:picMk id="17" creationId="{C9686A87-FF2E-185C-791A-32BCFCE8F634}"/>
          </ac:picMkLst>
        </pc:picChg>
        <pc:picChg chg="mod">
          <ac:chgData name="#TOH YI CHENG#" userId="3826fb1a-955c-4ee3-87d0-89b210bcaec4" providerId="ADAL" clId="{F9B9686A-3384-4282-8016-415AB4198CBC}" dt="2023-04-02T10:03:04.767" v="7775"/>
          <ac:picMkLst>
            <pc:docMk/>
            <pc:sldMk cId="3438634876" sldId="315"/>
            <ac:picMk id="21" creationId="{E38A6D5E-6E19-6D90-93C5-619D0F3EB11E}"/>
          </ac:picMkLst>
        </pc:picChg>
      </pc:sldChg>
      <pc:sldChg chg="addSp delSp modSp mod">
        <pc:chgData name="#TOH YI CHENG#" userId="3826fb1a-955c-4ee3-87d0-89b210bcaec4" providerId="ADAL" clId="{F9B9686A-3384-4282-8016-415AB4198CBC}" dt="2023-04-02T10:37:15.319" v="7947" actId="1036"/>
        <pc:sldMkLst>
          <pc:docMk/>
          <pc:sldMk cId="3072411077" sldId="316"/>
        </pc:sldMkLst>
        <pc:spChg chg="del">
          <ac:chgData name="#TOH YI CHENG#" userId="3826fb1a-955c-4ee3-87d0-89b210bcaec4" providerId="ADAL" clId="{F9B9686A-3384-4282-8016-415AB4198CBC}" dt="2023-04-02T10:02:56.432" v="7770" actId="478"/>
          <ac:spMkLst>
            <pc:docMk/>
            <pc:sldMk cId="3072411077" sldId="316"/>
            <ac:spMk id="3" creationId="{28EBF63B-E1AD-A864-8BAE-AD2111F9CECF}"/>
          </ac:spMkLst>
        </pc:spChg>
        <pc:spChg chg="mod">
          <ac:chgData name="#TOH YI CHENG#" userId="3826fb1a-955c-4ee3-87d0-89b210bcaec4" providerId="ADAL" clId="{F9B9686A-3384-4282-8016-415AB4198CBC}" dt="2023-04-02T10:37:15.319" v="7947" actId="1036"/>
          <ac:spMkLst>
            <pc:docMk/>
            <pc:sldMk cId="3072411077" sldId="316"/>
            <ac:spMk id="8" creationId="{4E23E505-8978-038F-4B57-E8E0EFDBB9C8}"/>
          </ac:spMkLst>
        </pc:spChg>
        <pc:spChg chg="mod">
          <ac:chgData name="#TOH YI CHENG#" userId="3826fb1a-955c-4ee3-87d0-89b210bcaec4" providerId="ADAL" clId="{F9B9686A-3384-4282-8016-415AB4198CBC}" dt="2023-04-02T10:02:58.020" v="7772"/>
          <ac:spMkLst>
            <pc:docMk/>
            <pc:sldMk cId="3072411077" sldId="316"/>
            <ac:spMk id="18" creationId="{86C91F9F-0C0D-459F-0132-4A4D8A620FB5}"/>
          </ac:spMkLst>
        </pc:spChg>
        <pc:grpChg chg="add mod">
          <ac:chgData name="#TOH YI CHENG#" userId="3826fb1a-955c-4ee3-87d0-89b210bcaec4" providerId="ADAL" clId="{F9B9686A-3384-4282-8016-415AB4198CBC}" dt="2023-04-02T10:02:58.020" v="7772"/>
          <ac:grpSpMkLst>
            <pc:docMk/>
            <pc:sldMk cId="3072411077" sldId="316"/>
            <ac:grpSpMk id="13" creationId="{B6A983C6-8663-058E-13A8-9C29A7160595}"/>
          </ac:grpSpMkLst>
        </pc:grpChg>
        <pc:picChg chg="mod">
          <ac:chgData name="#TOH YI CHENG#" userId="3826fb1a-955c-4ee3-87d0-89b210bcaec4" providerId="ADAL" clId="{F9B9686A-3384-4282-8016-415AB4198CBC}" dt="2023-04-02T10:02:58.020" v="7772"/>
          <ac:picMkLst>
            <pc:docMk/>
            <pc:sldMk cId="3072411077" sldId="316"/>
            <ac:picMk id="16" creationId="{981C5533-2120-3C17-C50D-528266EDCA0B}"/>
          </ac:picMkLst>
        </pc:picChg>
        <pc:picChg chg="del">
          <ac:chgData name="#TOH YI CHENG#" userId="3826fb1a-955c-4ee3-87d0-89b210bcaec4" providerId="ADAL" clId="{F9B9686A-3384-4282-8016-415AB4198CBC}" dt="2023-04-02T10:02:57.789" v="7771" actId="478"/>
          <ac:picMkLst>
            <pc:docMk/>
            <pc:sldMk cId="3072411077" sldId="316"/>
            <ac:picMk id="17" creationId="{C9686A87-FF2E-185C-791A-32BCFCE8F634}"/>
          </ac:picMkLst>
        </pc:picChg>
      </pc:sldChg>
      <pc:sldChg chg="addSp delSp modSp mod">
        <pc:chgData name="#TOH YI CHENG#" userId="3826fb1a-955c-4ee3-87d0-89b210bcaec4" providerId="ADAL" clId="{F9B9686A-3384-4282-8016-415AB4198CBC}" dt="2023-04-02T10:39:47.112" v="7975" actId="1035"/>
        <pc:sldMkLst>
          <pc:docMk/>
          <pc:sldMk cId="2940380632" sldId="317"/>
        </pc:sldMkLst>
        <pc:spChg chg="del">
          <ac:chgData name="#TOH YI CHENG#" userId="3826fb1a-955c-4ee3-87d0-89b210bcaec4" providerId="ADAL" clId="{F9B9686A-3384-4282-8016-415AB4198CBC}" dt="2023-04-02T10:02:49.591" v="7767" actId="478"/>
          <ac:spMkLst>
            <pc:docMk/>
            <pc:sldMk cId="2940380632" sldId="317"/>
            <ac:spMk id="3" creationId="{5EE56876-D8A8-A2BC-BC2F-CF6851959ACE}"/>
          </ac:spMkLst>
        </pc:spChg>
        <pc:spChg chg="mod">
          <ac:chgData name="#TOH YI CHENG#" userId="3826fb1a-955c-4ee3-87d0-89b210bcaec4" providerId="ADAL" clId="{F9B9686A-3384-4282-8016-415AB4198CBC}" dt="2023-04-02T10:39:47.112" v="7975" actId="1035"/>
          <ac:spMkLst>
            <pc:docMk/>
            <pc:sldMk cId="2940380632" sldId="317"/>
            <ac:spMk id="10" creationId="{D56C8DAA-49B2-583B-1E42-711CF6BB4377}"/>
          </ac:spMkLst>
        </pc:spChg>
        <pc:spChg chg="mod">
          <ac:chgData name="#TOH YI CHENG#" userId="3826fb1a-955c-4ee3-87d0-89b210bcaec4" providerId="ADAL" clId="{F9B9686A-3384-4282-8016-415AB4198CBC}" dt="2023-04-02T10:02:51.407" v="7769"/>
          <ac:spMkLst>
            <pc:docMk/>
            <pc:sldMk cId="2940380632" sldId="317"/>
            <ac:spMk id="20" creationId="{5A608C18-9E6C-2FB6-E432-18969D690452}"/>
          </ac:spMkLst>
        </pc:spChg>
        <pc:grpChg chg="add mod">
          <ac:chgData name="#TOH YI CHENG#" userId="3826fb1a-955c-4ee3-87d0-89b210bcaec4" providerId="ADAL" clId="{F9B9686A-3384-4282-8016-415AB4198CBC}" dt="2023-04-02T10:02:51.407" v="7769"/>
          <ac:grpSpMkLst>
            <pc:docMk/>
            <pc:sldMk cId="2940380632" sldId="317"/>
            <ac:grpSpMk id="14" creationId="{39796FAC-65F2-769E-C23C-DE55DB056283}"/>
          </ac:grpSpMkLst>
        </pc:grpChg>
        <pc:picChg chg="del">
          <ac:chgData name="#TOH YI CHENG#" userId="3826fb1a-955c-4ee3-87d0-89b210bcaec4" providerId="ADAL" clId="{F9B9686A-3384-4282-8016-415AB4198CBC}" dt="2023-04-02T10:02:51.120" v="7768" actId="478"/>
          <ac:picMkLst>
            <pc:docMk/>
            <pc:sldMk cId="2940380632" sldId="317"/>
            <ac:picMk id="17" creationId="{C9686A87-FF2E-185C-791A-32BCFCE8F634}"/>
          </ac:picMkLst>
        </pc:picChg>
        <pc:picChg chg="mod">
          <ac:chgData name="#TOH YI CHENG#" userId="3826fb1a-955c-4ee3-87d0-89b210bcaec4" providerId="ADAL" clId="{F9B9686A-3384-4282-8016-415AB4198CBC}" dt="2023-04-02T10:02:51.407" v="7769"/>
          <ac:picMkLst>
            <pc:docMk/>
            <pc:sldMk cId="2940380632" sldId="317"/>
            <ac:picMk id="18" creationId="{3DC654AE-74DC-6BB9-DC44-3CAD16E3A6D1}"/>
          </ac:picMkLst>
        </pc:picChg>
      </pc:sldChg>
      <pc:sldChg chg="addSp delSp modSp mod">
        <pc:chgData name="#TOH YI CHENG#" userId="3826fb1a-955c-4ee3-87d0-89b210bcaec4" providerId="ADAL" clId="{F9B9686A-3384-4282-8016-415AB4198CBC}" dt="2023-04-02T10:40:59.394" v="7979" actId="14100"/>
        <pc:sldMkLst>
          <pc:docMk/>
          <pc:sldMk cId="1621937474" sldId="318"/>
        </pc:sldMkLst>
        <pc:spChg chg="del">
          <ac:chgData name="#TOH YI CHENG#" userId="3826fb1a-955c-4ee3-87d0-89b210bcaec4" providerId="ADAL" clId="{F9B9686A-3384-4282-8016-415AB4198CBC}" dt="2023-04-02T10:02:42.273" v="7764" actId="478"/>
          <ac:spMkLst>
            <pc:docMk/>
            <pc:sldMk cId="1621937474" sldId="318"/>
            <ac:spMk id="3" creationId="{71D525FF-AEF6-A6EE-B094-CAC4BF1ECB35}"/>
          </ac:spMkLst>
        </pc:spChg>
        <pc:spChg chg="mod">
          <ac:chgData name="#TOH YI CHENG#" userId="3826fb1a-955c-4ee3-87d0-89b210bcaec4" providerId="ADAL" clId="{F9B9686A-3384-4282-8016-415AB4198CBC}" dt="2023-04-02T10:40:59.394" v="7979" actId="14100"/>
          <ac:spMkLst>
            <pc:docMk/>
            <pc:sldMk cId="1621937474" sldId="318"/>
            <ac:spMk id="6" creationId="{D20C3358-DABE-1A32-C384-8F19CFC5B766}"/>
          </ac:spMkLst>
        </pc:spChg>
        <pc:spChg chg="mod">
          <ac:chgData name="#TOH YI CHENG#" userId="3826fb1a-955c-4ee3-87d0-89b210bcaec4" providerId="ADAL" clId="{F9B9686A-3384-4282-8016-415AB4198CBC}" dt="2023-04-02T10:02:43.915" v="7766"/>
          <ac:spMkLst>
            <pc:docMk/>
            <pc:sldMk cId="1621937474" sldId="318"/>
            <ac:spMk id="21" creationId="{58AE233B-6E52-2A76-C2A5-5569B9BD848B}"/>
          </ac:spMkLst>
        </pc:spChg>
        <pc:grpChg chg="add mod">
          <ac:chgData name="#TOH YI CHENG#" userId="3826fb1a-955c-4ee3-87d0-89b210bcaec4" providerId="ADAL" clId="{F9B9686A-3384-4282-8016-415AB4198CBC}" dt="2023-04-02T10:02:43.915" v="7766"/>
          <ac:grpSpMkLst>
            <pc:docMk/>
            <pc:sldMk cId="1621937474" sldId="318"/>
            <ac:grpSpMk id="16" creationId="{38D37641-7DCE-44FF-7A86-CBB83CFA56C5}"/>
          </ac:grpSpMkLst>
        </pc:grpChg>
        <pc:picChg chg="del">
          <ac:chgData name="#TOH YI CHENG#" userId="3826fb1a-955c-4ee3-87d0-89b210bcaec4" providerId="ADAL" clId="{F9B9686A-3384-4282-8016-415AB4198CBC}" dt="2023-04-02T10:02:43.639" v="7765" actId="478"/>
          <ac:picMkLst>
            <pc:docMk/>
            <pc:sldMk cId="1621937474" sldId="318"/>
            <ac:picMk id="17" creationId="{C9686A87-FF2E-185C-791A-32BCFCE8F634}"/>
          </ac:picMkLst>
        </pc:picChg>
        <pc:picChg chg="mod">
          <ac:chgData name="#TOH YI CHENG#" userId="3826fb1a-955c-4ee3-87d0-89b210bcaec4" providerId="ADAL" clId="{F9B9686A-3384-4282-8016-415AB4198CBC}" dt="2023-04-02T10:02:43.915" v="7766"/>
          <ac:picMkLst>
            <pc:docMk/>
            <pc:sldMk cId="1621937474" sldId="318"/>
            <ac:picMk id="20" creationId="{A4AE3E19-6032-2394-AE13-2874077BEE4F}"/>
          </ac:picMkLst>
        </pc:picChg>
      </pc:sldChg>
      <pc:sldChg chg="addSp delSp modSp mod">
        <pc:chgData name="#TOH YI CHENG#" userId="3826fb1a-955c-4ee3-87d0-89b210bcaec4" providerId="ADAL" clId="{F9B9686A-3384-4282-8016-415AB4198CBC}" dt="2023-04-02T10:02:36.908" v="7763"/>
        <pc:sldMkLst>
          <pc:docMk/>
          <pc:sldMk cId="1060825841" sldId="319"/>
        </pc:sldMkLst>
        <pc:spChg chg="del">
          <ac:chgData name="#TOH YI CHENG#" userId="3826fb1a-955c-4ee3-87d0-89b210bcaec4" providerId="ADAL" clId="{F9B9686A-3384-4282-8016-415AB4198CBC}" dt="2023-04-02T10:02:34.666" v="7761" actId="478"/>
          <ac:spMkLst>
            <pc:docMk/>
            <pc:sldMk cId="1060825841" sldId="319"/>
            <ac:spMk id="3" creationId="{EA41B4A0-845B-C2D0-7F17-625238649F9F}"/>
          </ac:spMkLst>
        </pc:spChg>
        <pc:spChg chg="mod">
          <ac:chgData name="#TOH YI CHENG#" userId="3826fb1a-955c-4ee3-87d0-89b210bcaec4" providerId="ADAL" clId="{F9B9686A-3384-4282-8016-415AB4198CBC}" dt="2023-04-02T10:02:36.908" v="7763"/>
          <ac:spMkLst>
            <pc:docMk/>
            <pc:sldMk cId="1060825841" sldId="319"/>
            <ac:spMk id="16" creationId="{8B23F597-8F33-9C24-CDF9-08010852985B}"/>
          </ac:spMkLst>
        </pc:spChg>
        <pc:grpChg chg="add mod">
          <ac:chgData name="#TOH YI CHENG#" userId="3826fb1a-955c-4ee3-87d0-89b210bcaec4" providerId="ADAL" clId="{F9B9686A-3384-4282-8016-415AB4198CBC}" dt="2023-04-02T10:02:36.908" v="7763"/>
          <ac:grpSpMkLst>
            <pc:docMk/>
            <pc:sldMk cId="1060825841" sldId="319"/>
            <ac:grpSpMk id="9" creationId="{6DE6BA52-2337-EAAD-8D74-2A7EEFB88834}"/>
          </ac:grpSpMkLst>
        </pc:grpChg>
        <pc:picChg chg="mod">
          <ac:chgData name="#TOH YI CHENG#" userId="3826fb1a-955c-4ee3-87d0-89b210bcaec4" providerId="ADAL" clId="{F9B9686A-3384-4282-8016-415AB4198CBC}" dt="2023-04-02T10:02:36.908" v="7763"/>
          <ac:picMkLst>
            <pc:docMk/>
            <pc:sldMk cId="1060825841" sldId="319"/>
            <ac:picMk id="11" creationId="{9EF61776-BC31-F58F-9F34-65033084233C}"/>
          </ac:picMkLst>
        </pc:picChg>
        <pc:picChg chg="del">
          <ac:chgData name="#TOH YI CHENG#" userId="3826fb1a-955c-4ee3-87d0-89b210bcaec4" providerId="ADAL" clId="{F9B9686A-3384-4282-8016-415AB4198CBC}" dt="2023-04-02T10:02:36.636" v="7762" actId="478"/>
          <ac:picMkLst>
            <pc:docMk/>
            <pc:sldMk cId="1060825841" sldId="319"/>
            <ac:picMk id="17" creationId="{C9686A87-FF2E-185C-791A-32BCFCE8F634}"/>
          </ac:picMkLst>
        </pc:picChg>
      </pc:sldChg>
      <pc:sldChg chg="addSp delSp modSp mod">
        <pc:chgData name="#TOH YI CHENG#" userId="3826fb1a-955c-4ee3-87d0-89b210bcaec4" providerId="ADAL" clId="{F9B9686A-3384-4282-8016-415AB4198CBC}" dt="2023-04-02T10:41:27.516" v="8013" actId="20577"/>
        <pc:sldMkLst>
          <pc:docMk/>
          <pc:sldMk cId="329828246" sldId="320"/>
        </pc:sldMkLst>
        <pc:spChg chg="del">
          <ac:chgData name="#TOH YI CHENG#" userId="3826fb1a-955c-4ee3-87d0-89b210bcaec4" providerId="ADAL" clId="{F9B9686A-3384-4282-8016-415AB4198CBC}" dt="2023-04-02T10:02:26.391" v="7758" actId="478"/>
          <ac:spMkLst>
            <pc:docMk/>
            <pc:sldMk cId="329828246" sldId="320"/>
            <ac:spMk id="3" creationId="{EBFA8E7E-35D8-C783-51B7-6ABA314E1EE5}"/>
          </ac:spMkLst>
        </pc:spChg>
        <pc:spChg chg="mod">
          <ac:chgData name="#TOH YI CHENG#" userId="3826fb1a-955c-4ee3-87d0-89b210bcaec4" providerId="ADAL" clId="{F9B9686A-3384-4282-8016-415AB4198CBC}" dt="2023-04-02T10:41:27.516" v="8013" actId="20577"/>
          <ac:spMkLst>
            <pc:docMk/>
            <pc:sldMk cId="329828246" sldId="320"/>
            <ac:spMk id="8" creationId="{A01B16DC-8435-D9D4-F41B-F7DB4BBCD3C4}"/>
          </ac:spMkLst>
        </pc:spChg>
        <pc:spChg chg="mod">
          <ac:chgData name="#TOH YI CHENG#" userId="3826fb1a-955c-4ee3-87d0-89b210bcaec4" providerId="ADAL" clId="{F9B9686A-3384-4282-8016-415AB4198CBC}" dt="2023-04-02T10:02:28.229" v="7760"/>
          <ac:spMkLst>
            <pc:docMk/>
            <pc:sldMk cId="329828246" sldId="320"/>
            <ac:spMk id="11" creationId="{9780678A-D96B-CF31-B00E-36C1F5A03BE8}"/>
          </ac:spMkLst>
        </pc:spChg>
        <pc:grpChg chg="add mod">
          <ac:chgData name="#TOH YI CHENG#" userId="3826fb1a-955c-4ee3-87d0-89b210bcaec4" providerId="ADAL" clId="{F9B9686A-3384-4282-8016-415AB4198CBC}" dt="2023-04-02T10:02:28.229" v="7760"/>
          <ac:grpSpMkLst>
            <pc:docMk/>
            <pc:sldMk cId="329828246" sldId="320"/>
            <ac:grpSpMk id="4" creationId="{6C596C0D-C1FF-3270-1865-3598ECB281E0}"/>
          </ac:grpSpMkLst>
        </pc:grpChg>
        <pc:picChg chg="mod">
          <ac:chgData name="#TOH YI CHENG#" userId="3826fb1a-955c-4ee3-87d0-89b210bcaec4" providerId="ADAL" clId="{F9B9686A-3384-4282-8016-415AB4198CBC}" dt="2023-04-02T10:02:28.229" v="7760"/>
          <ac:picMkLst>
            <pc:docMk/>
            <pc:sldMk cId="329828246" sldId="320"/>
            <ac:picMk id="6" creationId="{FE2346D6-2DE6-4B2A-A485-F42E0BEF8F34}"/>
          </ac:picMkLst>
        </pc:picChg>
        <pc:picChg chg="del">
          <ac:chgData name="#TOH YI CHENG#" userId="3826fb1a-955c-4ee3-87d0-89b210bcaec4" providerId="ADAL" clId="{F9B9686A-3384-4282-8016-415AB4198CBC}" dt="2023-04-02T10:02:27.908" v="7759" actId="478"/>
          <ac:picMkLst>
            <pc:docMk/>
            <pc:sldMk cId="329828246" sldId="320"/>
            <ac:picMk id="17" creationId="{C9686A87-FF2E-185C-791A-32BCFCE8F634}"/>
          </ac:picMkLst>
        </pc:picChg>
      </pc:sldChg>
      <pc:sldChg chg="addSp delSp modSp mod">
        <pc:chgData name="#TOH YI CHENG#" userId="3826fb1a-955c-4ee3-87d0-89b210bcaec4" providerId="ADAL" clId="{F9B9686A-3384-4282-8016-415AB4198CBC}" dt="2023-04-02T10:03:29.583" v="7784"/>
        <pc:sldMkLst>
          <pc:docMk/>
          <pc:sldMk cId="2965010494" sldId="321"/>
        </pc:sldMkLst>
        <pc:spChg chg="del">
          <ac:chgData name="#TOH YI CHENG#" userId="3826fb1a-955c-4ee3-87d0-89b210bcaec4" providerId="ADAL" clId="{F9B9686A-3384-4282-8016-415AB4198CBC}" dt="2023-04-02T10:03:25.102" v="7782" actId="478"/>
          <ac:spMkLst>
            <pc:docMk/>
            <pc:sldMk cId="2965010494" sldId="321"/>
            <ac:spMk id="3" creationId="{DCBABB41-E7ED-5BF8-1CEA-FD389C1801C3}"/>
          </ac:spMkLst>
        </pc:spChg>
        <pc:spChg chg="mod">
          <ac:chgData name="#TOH YI CHENG#" userId="3826fb1a-955c-4ee3-87d0-89b210bcaec4" providerId="ADAL" clId="{F9B9686A-3384-4282-8016-415AB4198CBC}" dt="2023-04-02T10:03:29.583" v="7784"/>
          <ac:spMkLst>
            <pc:docMk/>
            <pc:sldMk cId="2965010494" sldId="321"/>
            <ac:spMk id="14" creationId="{5BD43771-F611-4A6D-AF3A-2F4F59F65C55}"/>
          </ac:spMkLst>
        </pc:spChg>
        <pc:grpChg chg="add mod">
          <ac:chgData name="#TOH YI CHENG#" userId="3826fb1a-955c-4ee3-87d0-89b210bcaec4" providerId="ADAL" clId="{F9B9686A-3384-4282-8016-415AB4198CBC}" dt="2023-04-02T10:03:29.583" v="7784"/>
          <ac:grpSpMkLst>
            <pc:docMk/>
            <pc:sldMk cId="2965010494" sldId="321"/>
            <ac:grpSpMk id="11" creationId="{D97E5281-A83D-B397-6F82-042479BA15D0}"/>
          </ac:grpSpMkLst>
        </pc:grpChg>
        <pc:picChg chg="mod">
          <ac:chgData name="#TOH YI CHENG#" userId="3826fb1a-955c-4ee3-87d0-89b210bcaec4" providerId="ADAL" clId="{F9B9686A-3384-4282-8016-415AB4198CBC}" dt="2023-04-02T10:03:29.583" v="7784"/>
          <ac:picMkLst>
            <pc:docMk/>
            <pc:sldMk cId="2965010494" sldId="321"/>
            <ac:picMk id="13" creationId="{818F3549-A044-6353-8C39-5698D4EC0989}"/>
          </ac:picMkLst>
        </pc:picChg>
        <pc:picChg chg="del">
          <ac:chgData name="#TOH YI CHENG#" userId="3826fb1a-955c-4ee3-87d0-89b210bcaec4" providerId="ADAL" clId="{F9B9686A-3384-4282-8016-415AB4198CBC}" dt="2023-04-02T10:03:29.413" v="7783" actId="478"/>
          <ac:picMkLst>
            <pc:docMk/>
            <pc:sldMk cId="2965010494" sldId="321"/>
            <ac:picMk id="17" creationId="{C9686A87-FF2E-185C-791A-32BCFCE8F634}"/>
          </ac:picMkLst>
        </pc:picChg>
      </pc:sldChg>
      <pc:sldChg chg="addSp delSp modSp mod">
        <pc:chgData name="#TOH YI CHENG#" userId="3826fb1a-955c-4ee3-87d0-89b210bcaec4" providerId="ADAL" clId="{F9B9686A-3384-4282-8016-415AB4198CBC}" dt="2023-04-02T10:23:35.939" v="7880" actId="20577"/>
        <pc:sldMkLst>
          <pc:docMk/>
          <pc:sldMk cId="1399964938" sldId="324"/>
        </pc:sldMkLst>
        <pc:spChg chg="del">
          <ac:chgData name="#TOH YI CHENG#" userId="3826fb1a-955c-4ee3-87d0-89b210bcaec4" providerId="ADAL" clId="{F9B9686A-3384-4282-8016-415AB4198CBC}" dt="2023-04-02T10:02:19.929" v="7755" actId="478"/>
          <ac:spMkLst>
            <pc:docMk/>
            <pc:sldMk cId="1399964938" sldId="324"/>
            <ac:spMk id="3" creationId="{AE08A278-074D-5F6F-13F5-6687130F678B}"/>
          </ac:spMkLst>
        </pc:spChg>
        <pc:spChg chg="mod">
          <ac:chgData name="#TOH YI CHENG#" userId="3826fb1a-955c-4ee3-87d0-89b210bcaec4" providerId="ADAL" clId="{F9B9686A-3384-4282-8016-415AB4198CBC}" dt="2023-04-02T10:23:35.939" v="7880" actId="20577"/>
          <ac:spMkLst>
            <pc:docMk/>
            <pc:sldMk cId="1399964938" sldId="324"/>
            <ac:spMk id="15" creationId="{35D96366-30D1-C72A-58D0-CBC2E0261A5E}"/>
          </ac:spMkLst>
        </pc:spChg>
        <pc:spChg chg="mod">
          <ac:chgData name="#TOH YI CHENG#" userId="3826fb1a-955c-4ee3-87d0-89b210bcaec4" providerId="ADAL" clId="{F9B9686A-3384-4282-8016-415AB4198CBC}" dt="2023-04-02T10:02:21.785" v="7757"/>
          <ac:spMkLst>
            <pc:docMk/>
            <pc:sldMk cId="1399964938" sldId="324"/>
            <ac:spMk id="20" creationId="{73FF4D8F-43DC-EC01-530F-A01576191C07}"/>
          </ac:spMkLst>
        </pc:spChg>
        <pc:grpChg chg="add mod">
          <ac:chgData name="#TOH YI CHENG#" userId="3826fb1a-955c-4ee3-87d0-89b210bcaec4" providerId="ADAL" clId="{F9B9686A-3384-4282-8016-415AB4198CBC}" dt="2023-04-02T10:02:21.785" v="7757"/>
          <ac:grpSpMkLst>
            <pc:docMk/>
            <pc:sldMk cId="1399964938" sldId="324"/>
            <ac:grpSpMk id="14" creationId="{5528C389-4095-8378-E67A-398414481CE9}"/>
          </ac:grpSpMkLst>
        </pc:grpChg>
        <pc:picChg chg="del">
          <ac:chgData name="#TOH YI CHENG#" userId="3826fb1a-955c-4ee3-87d0-89b210bcaec4" providerId="ADAL" clId="{F9B9686A-3384-4282-8016-415AB4198CBC}" dt="2023-04-02T10:02:21.420" v="7756" actId="478"/>
          <ac:picMkLst>
            <pc:docMk/>
            <pc:sldMk cId="1399964938" sldId="324"/>
            <ac:picMk id="17" creationId="{C9686A87-FF2E-185C-791A-32BCFCE8F634}"/>
          </ac:picMkLst>
        </pc:picChg>
        <pc:picChg chg="mod">
          <ac:chgData name="#TOH YI CHENG#" userId="3826fb1a-955c-4ee3-87d0-89b210bcaec4" providerId="ADAL" clId="{F9B9686A-3384-4282-8016-415AB4198CBC}" dt="2023-04-02T10:02:21.785" v="7757"/>
          <ac:picMkLst>
            <pc:docMk/>
            <pc:sldMk cId="1399964938" sldId="324"/>
            <ac:picMk id="18" creationId="{A5F811EF-C1CE-5069-017A-37510440F1B0}"/>
          </ac:picMkLst>
        </pc:picChg>
      </pc:sldChg>
      <pc:sldChg chg="addSp delSp modSp mod">
        <pc:chgData name="#TOH YI CHENG#" userId="3826fb1a-955c-4ee3-87d0-89b210bcaec4" providerId="ADAL" clId="{F9B9686A-3384-4282-8016-415AB4198CBC}" dt="2023-04-02T10:51:48.353" v="8163" actId="5793"/>
        <pc:sldMkLst>
          <pc:docMk/>
          <pc:sldMk cId="516912048" sldId="326"/>
        </pc:sldMkLst>
        <pc:spChg chg="mod">
          <ac:chgData name="#TOH YI CHENG#" userId="3826fb1a-955c-4ee3-87d0-89b210bcaec4" providerId="ADAL" clId="{F9B9686A-3384-4282-8016-415AB4198CBC}" dt="2023-04-02T10:03:20.324" v="7781"/>
          <ac:spMkLst>
            <pc:docMk/>
            <pc:sldMk cId="516912048" sldId="326"/>
            <ac:spMk id="5" creationId="{A582B396-ECDE-2D5B-DA0F-4719BFC78917}"/>
          </ac:spMkLst>
        </pc:spChg>
        <pc:spChg chg="mod">
          <ac:chgData name="#TOH YI CHENG#" userId="3826fb1a-955c-4ee3-87d0-89b210bcaec4" providerId="ADAL" clId="{F9B9686A-3384-4282-8016-415AB4198CBC}" dt="2023-04-02T10:51:48.353" v="8163" actId="5793"/>
          <ac:spMkLst>
            <pc:docMk/>
            <pc:sldMk cId="516912048" sldId="326"/>
            <ac:spMk id="8" creationId="{0BDBC6EF-8130-A2C3-7413-305B6E829210}"/>
          </ac:spMkLst>
        </pc:spChg>
        <pc:spChg chg="del">
          <ac:chgData name="#TOH YI CHENG#" userId="3826fb1a-955c-4ee3-87d0-89b210bcaec4" providerId="ADAL" clId="{F9B9686A-3384-4282-8016-415AB4198CBC}" dt="2023-04-02T10:03:18.511" v="7779" actId="478"/>
          <ac:spMkLst>
            <pc:docMk/>
            <pc:sldMk cId="516912048" sldId="326"/>
            <ac:spMk id="9" creationId="{592CD6F7-6614-0179-4DB9-FE4F8B5CFD98}"/>
          </ac:spMkLst>
        </pc:spChg>
        <pc:grpChg chg="add mod">
          <ac:chgData name="#TOH YI CHENG#" userId="3826fb1a-955c-4ee3-87d0-89b210bcaec4" providerId="ADAL" clId="{F9B9686A-3384-4282-8016-415AB4198CBC}" dt="2023-04-02T10:03:20.324" v="7781"/>
          <ac:grpSpMkLst>
            <pc:docMk/>
            <pc:sldMk cId="516912048" sldId="326"/>
            <ac:grpSpMk id="2" creationId="{87DA3B1C-1070-AEEE-660D-EC99DFDD1CC1}"/>
          </ac:grpSpMkLst>
        </pc:grpChg>
        <pc:picChg chg="mod">
          <ac:chgData name="#TOH YI CHENG#" userId="3826fb1a-955c-4ee3-87d0-89b210bcaec4" providerId="ADAL" clId="{F9B9686A-3384-4282-8016-415AB4198CBC}" dt="2023-04-02T10:03:20.324" v="7781"/>
          <ac:picMkLst>
            <pc:docMk/>
            <pc:sldMk cId="516912048" sldId="326"/>
            <ac:picMk id="4" creationId="{430E5201-CEAB-E83A-65E2-BDD375769BC0}"/>
          </ac:picMkLst>
        </pc:picChg>
        <pc:picChg chg="del">
          <ac:chgData name="#TOH YI CHENG#" userId="3826fb1a-955c-4ee3-87d0-89b210bcaec4" providerId="ADAL" clId="{F9B9686A-3384-4282-8016-415AB4198CBC}" dt="2023-04-02T10:03:20.063" v="7780" actId="478"/>
          <ac:picMkLst>
            <pc:docMk/>
            <pc:sldMk cId="516912048" sldId="326"/>
            <ac:picMk id="17" creationId="{C9686A87-FF2E-185C-791A-32BCFCE8F634}"/>
          </ac:picMkLst>
        </pc:picChg>
      </pc:sldChg>
      <pc:sldChg chg="addSp delSp modSp mod">
        <pc:chgData name="#TOH YI CHENG#" userId="3826fb1a-955c-4ee3-87d0-89b210bcaec4" providerId="ADAL" clId="{F9B9686A-3384-4282-8016-415AB4198CBC}" dt="2023-04-02T10:38:09.883" v="7958" actId="14100"/>
        <pc:sldMkLst>
          <pc:docMk/>
          <pc:sldMk cId="4110535405" sldId="327"/>
        </pc:sldMkLst>
        <pc:spChg chg="mod">
          <ac:chgData name="#TOH YI CHENG#" userId="3826fb1a-955c-4ee3-87d0-89b210bcaec4" providerId="ADAL" clId="{F9B9686A-3384-4282-8016-415AB4198CBC}" dt="2023-04-02T10:38:09.883" v="7958" actId="14100"/>
          <ac:spMkLst>
            <pc:docMk/>
            <pc:sldMk cId="4110535405" sldId="327"/>
            <ac:spMk id="6" creationId="{BDC1E263-6723-5B48-1094-8CE7C7D6F163}"/>
          </ac:spMkLst>
        </pc:spChg>
        <pc:spChg chg="del">
          <ac:chgData name="#TOH YI CHENG#" userId="3826fb1a-955c-4ee3-87d0-89b210bcaec4" providerId="ADAL" clId="{F9B9686A-3384-4282-8016-415AB4198CBC}" dt="2023-04-02T10:03:11.254" v="7776" actId="478"/>
          <ac:spMkLst>
            <pc:docMk/>
            <pc:sldMk cId="4110535405" sldId="327"/>
            <ac:spMk id="7" creationId="{9456E920-0B35-F103-1430-64F17918CE09}"/>
          </ac:spMkLst>
        </pc:spChg>
        <pc:spChg chg="mod">
          <ac:chgData name="#TOH YI CHENG#" userId="3826fb1a-955c-4ee3-87d0-89b210bcaec4" providerId="ADAL" clId="{F9B9686A-3384-4282-8016-415AB4198CBC}" dt="2023-04-02T10:03:12.886" v="7778"/>
          <ac:spMkLst>
            <pc:docMk/>
            <pc:sldMk cId="4110535405" sldId="327"/>
            <ac:spMk id="9" creationId="{4F4404D7-2022-D700-1B90-BDC80D7BE111}"/>
          </ac:spMkLst>
        </pc:spChg>
        <pc:grpChg chg="add mod">
          <ac:chgData name="#TOH YI CHENG#" userId="3826fb1a-955c-4ee3-87d0-89b210bcaec4" providerId="ADAL" clId="{F9B9686A-3384-4282-8016-415AB4198CBC}" dt="2023-04-02T10:03:12.886" v="7778"/>
          <ac:grpSpMkLst>
            <pc:docMk/>
            <pc:sldMk cId="4110535405" sldId="327"/>
            <ac:grpSpMk id="2" creationId="{FA963A46-B128-0EF8-D0C3-A8622CF92AC8}"/>
          </ac:grpSpMkLst>
        </pc:grpChg>
        <pc:picChg chg="mod">
          <ac:chgData name="#TOH YI CHENG#" userId="3826fb1a-955c-4ee3-87d0-89b210bcaec4" providerId="ADAL" clId="{F9B9686A-3384-4282-8016-415AB4198CBC}" dt="2023-04-02T10:03:12.886" v="7778"/>
          <ac:picMkLst>
            <pc:docMk/>
            <pc:sldMk cId="4110535405" sldId="327"/>
            <ac:picMk id="8" creationId="{DED07C1C-EA55-8C38-1C7B-DC220F07F1F1}"/>
          </ac:picMkLst>
        </pc:picChg>
        <pc:picChg chg="del">
          <ac:chgData name="#TOH YI CHENG#" userId="3826fb1a-955c-4ee3-87d0-89b210bcaec4" providerId="ADAL" clId="{F9B9686A-3384-4282-8016-415AB4198CBC}" dt="2023-04-02T10:03:12.630" v="7777" actId="478"/>
          <ac:picMkLst>
            <pc:docMk/>
            <pc:sldMk cId="4110535405" sldId="327"/>
            <ac:picMk id="17" creationId="{C9686A87-FF2E-185C-791A-32BCFCE8F634}"/>
          </ac:picMkLst>
        </pc:picChg>
      </pc:sldChg>
      <pc:sldChg chg="addSp delSp modSp del mod">
        <pc:chgData name="#TOH YI CHENG#" userId="3826fb1a-955c-4ee3-87d0-89b210bcaec4" providerId="ADAL" clId="{F9B9686A-3384-4282-8016-415AB4198CBC}" dt="2023-04-02T07:44:16.703" v="7309" actId="2696"/>
        <pc:sldMkLst>
          <pc:docMk/>
          <pc:sldMk cId="3468936543" sldId="332"/>
        </pc:sldMkLst>
        <pc:spChg chg="add mod">
          <ac:chgData name="#TOH YI CHENG#" userId="3826fb1a-955c-4ee3-87d0-89b210bcaec4" providerId="ADAL" clId="{F9B9686A-3384-4282-8016-415AB4198CBC}" dt="2023-04-01T17:38:52.822" v="1372" actId="1035"/>
          <ac:spMkLst>
            <pc:docMk/>
            <pc:sldMk cId="3468936543" sldId="332"/>
            <ac:spMk id="2" creationId="{EFFAE630-87E3-2BDC-E816-48D1478D010B}"/>
          </ac:spMkLst>
        </pc:spChg>
        <pc:spChg chg="add mod ord">
          <ac:chgData name="#TOH YI CHENG#" userId="3826fb1a-955c-4ee3-87d0-89b210bcaec4" providerId="ADAL" clId="{F9B9686A-3384-4282-8016-415AB4198CBC}" dt="2023-04-02T07:31:49.963" v="6735" actId="34136"/>
          <ac:spMkLst>
            <pc:docMk/>
            <pc:sldMk cId="3468936543" sldId="332"/>
            <ac:spMk id="3" creationId="{46A4C6A4-EC62-A9C2-DF0F-45602DAED031}"/>
          </ac:spMkLst>
        </pc:spChg>
        <pc:spChg chg="add mod">
          <ac:chgData name="#TOH YI CHENG#" userId="3826fb1a-955c-4ee3-87d0-89b210bcaec4" providerId="ADAL" clId="{F9B9686A-3384-4282-8016-415AB4198CBC}" dt="2023-04-01T17:46:00.289" v="1946" actId="164"/>
          <ac:spMkLst>
            <pc:docMk/>
            <pc:sldMk cId="3468936543" sldId="332"/>
            <ac:spMk id="4" creationId="{3CE42EBC-E94A-EF47-4E92-EA688D5E70F2}"/>
          </ac:spMkLst>
        </pc:spChg>
        <pc:spChg chg="add mod">
          <ac:chgData name="#TOH YI CHENG#" userId="3826fb1a-955c-4ee3-87d0-89b210bcaec4" providerId="ADAL" clId="{F9B9686A-3384-4282-8016-415AB4198CBC}" dt="2023-04-01T17:38:52.822" v="1372" actId="1035"/>
          <ac:spMkLst>
            <pc:docMk/>
            <pc:sldMk cId="3468936543" sldId="332"/>
            <ac:spMk id="5" creationId="{4B0B0002-490D-569A-929C-66B44E81FCCD}"/>
          </ac:spMkLst>
        </pc:spChg>
        <pc:spChg chg="add mod">
          <ac:chgData name="#TOH YI CHENG#" userId="3826fb1a-955c-4ee3-87d0-89b210bcaec4" providerId="ADAL" clId="{F9B9686A-3384-4282-8016-415AB4198CBC}" dt="2023-04-01T17:38:52.822" v="1372" actId="1035"/>
          <ac:spMkLst>
            <pc:docMk/>
            <pc:sldMk cId="3468936543" sldId="332"/>
            <ac:spMk id="6" creationId="{DF28DA91-0950-580B-43DB-20C9DE310CD2}"/>
          </ac:spMkLst>
        </pc:spChg>
        <pc:spChg chg="add mod">
          <ac:chgData name="#TOH YI CHENG#" userId="3826fb1a-955c-4ee3-87d0-89b210bcaec4" providerId="ADAL" clId="{F9B9686A-3384-4282-8016-415AB4198CBC}" dt="2023-04-01T17:45:53.642" v="1945" actId="164"/>
          <ac:spMkLst>
            <pc:docMk/>
            <pc:sldMk cId="3468936543" sldId="332"/>
            <ac:spMk id="7" creationId="{AF39016A-0039-3452-27BB-147FB074BD92}"/>
          </ac:spMkLst>
        </pc:spChg>
        <pc:spChg chg="add del mod">
          <ac:chgData name="#TOH YI CHENG#" userId="3826fb1a-955c-4ee3-87d0-89b210bcaec4" providerId="ADAL" clId="{F9B9686A-3384-4282-8016-415AB4198CBC}" dt="2023-04-01T18:16:58.204" v="3265" actId="113"/>
          <ac:spMkLst>
            <pc:docMk/>
            <pc:sldMk cId="3468936543" sldId="332"/>
            <ac:spMk id="8" creationId="{FE4AA19F-A8C8-E6B0-1ED0-90E50D90FA7D}"/>
          </ac:spMkLst>
        </pc:spChg>
        <pc:spChg chg="add mod">
          <ac:chgData name="#TOH YI CHENG#" userId="3826fb1a-955c-4ee3-87d0-89b210bcaec4" providerId="ADAL" clId="{F9B9686A-3384-4282-8016-415AB4198CBC}" dt="2023-04-01T18:16:31.866" v="3262" actId="113"/>
          <ac:spMkLst>
            <pc:docMk/>
            <pc:sldMk cId="3468936543" sldId="332"/>
            <ac:spMk id="9" creationId="{E483F560-B25D-208D-11E1-0CAA7EAFD117}"/>
          </ac:spMkLst>
        </pc:spChg>
        <pc:spChg chg="add mod">
          <ac:chgData name="#TOH YI CHENG#" userId="3826fb1a-955c-4ee3-87d0-89b210bcaec4" providerId="ADAL" clId="{F9B9686A-3384-4282-8016-415AB4198CBC}" dt="2023-04-01T17:46:00.289" v="1946" actId="164"/>
          <ac:spMkLst>
            <pc:docMk/>
            <pc:sldMk cId="3468936543" sldId="332"/>
            <ac:spMk id="10" creationId="{6CC9E59B-26F1-101E-6E09-4183D3187154}"/>
          </ac:spMkLst>
        </pc:spChg>
        <pc:spChg chg="add mod">
          <ac:chgData name="#TOH YI CHENG#" userId="3826fb1a-955c-4ee3-87d0-89b210bcaec4" providerId="ADAL" clId="{F9B9686A-3384-4282-8016-415AB4198CBC}" dt="2023-04-01T18:16:53.861" v="3264" actId="113"/>
          <ac:spMkLst>
            <pc:docMk/>
            <pc:sldMk cId="3468936543" sldId="332"/>
            <ac:spMk id="12" creationId="{7C200D7D-8327-B9B8-FA51-F3C83F5110E6}"/>
          </ac:spMkLst>
        </pc:spChg>
        <pc:spChg chg="add mod">
          <ac:chgData name="#TOH YI CHENG#" userId="3826fb1a-955c-4ee3-87d0-89b210bcaec4" providerId="ADAL" clId="{F9B9686A-3384-4282-8016-415AB4198CBC}" dt="2023-04-01T17:46:48.935" v="1963" actId="20577"/>
          <ac:spMkLst>
            <pc:docMk/>
            <pc:sldMk cId="3468936543" sldId="332"/>
            <ac:spMk id="16" creationId="{A616DAFB-DD7D-ABFF-7ADC-050A8ED45518}"/>
          </ac:spMkLst>
        </pc:spChg>
        <pc:grpChg chg="add mod">
          <ac:chgData name="#TOH YI CHENG#" userId="3826fb1a-955c-4ee3-87d0-89b210bcaec4" providerId="ADAL" clId="{F9B9686A-3384-4282-8016-415AB4198CBC}" dt="2023-04-01T17:45:53.642" v="1945" actId="164"/>
          <ac:grpSpMkLst>
            <pc:docMk/>
            <pc:sldMk cId="3468936543" sldId="332"/>
            <ac:grpSpMk id="13" creationId="{D7CE59CB-E38E-3824-A772-E88DF6BA51BB}"/>
          </ac:grpSpMkLst>
        </pc:grpChg>
        <pc:grpChg chg="add mod">
          <ac:chgData name="#TOH YI CHENG#" userId="3826fb1a-955c-4ee3-87d0-89b210bcaec4" providerId="ADAL" clId="{F9B9686A-3384-4282-8016-415AB4198CBC}" dt="2023-04-01T17:46:00.289" v="1946" actId="164"/>
          <ac:grpSpMkLst>
            <pc:docMk/>
            <pc:sldMk cId="3468936543" sldId="332"/>
            <ac:grpSpMk id="14" creationId="{A5D7873E-ACFE-6741-0377-C36CB69BF8DD}"/>
          </ac:grpSpMkLst>
        </pc:grpChg>
        <pc:picChg chg="add mod">
          <ac:chgData name="#TOH YI CHENG#" userId="3826fb1a-955c-4ee3-87d0-89b210bcaec4" providerId="ADAL" clId="{F9B9686A-3384-4282-8016-415AB4198CBC}" dt="2023-04-01T17:40:07.166" v="1400" actId="14100"/>
          <ac:picMkLst>
            <pc:docMk/>
            <pc:sldMk cId="3468936543" sldId="332"/>
            <ac:picMk id="11" creationId="{759BFDC9-439B-8BCF-93FA-6D048A731482}"/>
          </ac:picMkLst>
        </pc:picChg>
      </pc:sldChg>
      <pc:sldChg chg="delSp modSp add del mod ord">
        <pc:chgData name="#TOH YI CHENG#" userId="3826fb1a-955c-4ee3-87d0-89b210bcaec4" providerId="ADAL" clId="{F9B9686A-3384-4282-8016-415AB4198CBC}" dt="2023-04-02T07:44:39.502" v="7310" actId="2696"/>
        <pc:sldMkLst>
          <pc:docMk/>
          <pc:sldMk cId="900348409" sldId="338"/>
        </pc:sldMkLst>
        <pc:spChg chg="mod">
          <ac:chgData name="#TOH YI CHENG#" userId="3826fb1a-955c-4ee3-87d0-89b210bcaec4" providerId="ADAL" clId="{F9B9686A-3384-4282-8016-415AB4198CBC}" dt="2023-04-01T17:49:01.942" v="2088" actId="34135"/>
          <ac:spMkLst>
            <pc:docMk/>
            <pc:sldMk cId="900348409" sldId="338"/>
            <ac:spMk id="3" creationId="{46A4C6A4-EC62-A9C2-DF0F-45602DAED031}"/>
          </ac:spMkLst>
        </pc:spChg>
        <pc:spChg chg="mod">
          <ac:chgData name="#TOH YI CHENG#" userId="3826fb1a-955c-4ee3-87d0-89b210bcaec4" providerId="ADAL" clId="{F9B9686A-3384-4282-8016-415AB4198CBC}" dt="2023-04-01T17:48:21.037" v="2061" actId="20577"/>
          <ac:spMkLst>
            <pc:docMk/>
            <pc:sldMk cId="900348409" sldId="338"/>
            <ac:spMk id="5" creationId="{4B0B0002-490D-569A-929C-66B44E81FCCD}"/>
          </ac:spMkLst>
        </pc:spChg>
        <pc:spChg chg="mod">
          <ac:chgData name="#TOH YI CHENG#" userId="3826fb1a-955c-4ee3-87d0-89b210bcaec4" providerId="ADAL" clId="{F9B9686A-3384-4282-8016-415AB4198CBC}" dt="2023-04-01T17:48:47.062" v="2085" actId="20577"/>
          <ac:spMkLst>
            <pc:docMk/>
            <pc:sldMk cId="900348409" sldId="338"/>
            <ac:spMk id="6" creationId="{DF28DA91-0950-580B-43DB-20C9DE310CD2}"/>
          </ac:spMkLst>
        </pc:spChg>
        <pc:spChg chg="mod">
          <ac:chgData name="#TOH YI CHENG#" userId="3826fb1a-955c-4ee3-87d0-89b210bcaec4" providerId="ADAL" clId="{F9B9686A-3384-4282-8016-415AB4198CBC}" dt="2023-04-02T02:38:26.289" v="5267" actId="20577"/>
          <ac:spMkLst>
            <pc:docMk/>
            <pc:sldMk cId="900348409" sldId="338"/>
            <ac:spMk id="8" creationId="{FE4AA19F-A8C8-E6B0-1ED0-90E50D90FA7D}"/>
          </ac:spMkLst>
        </pc:spChg>
        <pc:spChg chg="mod">
          <ac:chgData name="#TOH YI CHENG#" userId="3826fb1a-955c-4ee3-87d0-89b210bcaec4" providerId="ADAL" clId="{F9B9686A-3384-4282-8016-415AB4198CBC}" dt="2023-04-02T02:53:38.191" v="6102" actId="20577"/>
          <ac:spMkLst>
            <pc:docMk/>
            <pc:sldMk cId="900348409" sldId="338"/>
            <ac:spMk id="9" creationId="{E483F560-B25D-208D-11E1-0CAA7EAFD117}"/>
          </ac:spMkLst>
        </pc:spChg>
        <pc:spChg chg="mod">
          <ac:chgData name="#TOH YI CHENG#" userId="3826fb1a-955c-4ee3-87d0-89b210bcaec4" providerId="ADAL" clId="{F9B9686A-3384-4282-8016-415AB4198CBC}" dt="2023-04-02T07:42:10.555" v="7285" actId="20577"/>
          <ac:spMkLst>
            <pc:docMk/>
            <pc:sldMk cId="900348409" sldId="338"/>
            <ac:spMk id="10" creationId="{6CC9E59B-26F1-101E-6E09-4183D3187154}"/>
          </ac:spMkLst>
        </pc:spChg>
        <pc:spChg chg="mod">
          <ac:chgData name="#TOH YI CHENG#" userId="3826fb1a-955c-4ee3-87d0-89b210bcaec4" providerId="ADAL" clId="{F9B9686A-3384-4282-8016-415AB4198CBC}" dt="2023-04-02T02:52:59.290" v="6098" actId="113"/>
          <ac:spMkLst>
            <pc:docMk/>
            <pc:sldMk cId="900348409" sldId="338"/>
            <ac:spMk id="12" creationId="{7C200D7D-8327-B9B8-FA51-F3C83F5110E6}"/>
          </ac:spMkLst>
        </pc:spChg>
        <pc:spChg chg="del">
          <ac:chgData name="#TOH YI CHENG#" userId="3826fb1a-955c-4ee3-87d0-89b210bcaec4" providerId="ADAL" clId="{F9B9686A-3384-4282-8016-415AB4198CBC}" dt="2023-04-02T07:31:41.646" v="6734" actId="478"/>
          <ac:spMkLst>
            <pc:docMk/>
            <pc:sldMk cId="900348409" sldId="338"/>
            <ac:spMk id="18" creationId="{30C00286-0D20-4BF6-CB7F-72D943E7F0F8}"/>
          </ac:spMkLst>
        </pc:spChg>
        <pc:grpChg chg="mod">
          <ac:chgData name="#TOH YI CHENG#" userId="3826fb1a-955c-4ee3-87d0-89b210bcaec4" providerId="ADAL" clId="{F9B9686A-3384-4282-8016-415AB4198CBC}" dt="2023-04-02T02:53:59.591" v="6123" actId="1036"/>
          <ac:grpSpMkLst>
            <pc:docMk/>
            <pc:sldMk cId="900348409" sldId="338"/>
            <ac:grpSpMk id="13" creationId="{D7CE59CB-E38E-3824-A772-E88DF6BA51BB}"/>
          </ac:grpSpMkLst>
        </pc:grpChg>
      </pc:sldChg>
      <pc:sldChg chg="addSp delSp modSp add mod">
        <pc:chgData name="#TOH YI CHENG#" userId="3826fb1a-955c-4ee3-87d0-89b210bcaec4" providerId="ADAL" clId="{F9B9686A-3384-4282-8016-415AB4198CBC}" dt="2023-04-02T10:30:46.283" v="7890" actId="255"/>
        <pc:sldMkLst>
          <pc:docMk/>
          <pc:sldMk cId="4259025817" sldId="341"/>
        </pc:sldMkLst>
        <pc:spChg chg="del mod">
          <ac:chgData name="#TOH YI CHENG#" userId="3826fb1a-955c-4ee3-87d0-89b210bcaec4" providerId="ADAL" clId="{F9B9686A-3384-4282-8016-415AB4198CBC}" dt="2023-04-01T17:53:32.456" v="2247" actId="478"/>
          <ac:spMkLst>
            <pc:docMk/>
            <pc:sldMk cId="4259025817" sldId="341"/>
            <ac:spMk id="2" creationId="{EFFAE630-87E3-2BDC-E816-48D1478D010B}"/>
          </ac:spMkLst>
        </pc:spChg>
        <pc:spChg chg="del mod">
          <ac:chgData name="#TOH YI CHENG#" userId="3826fb1a-955c-4ee3-87d0-89b210bcaec4" providerId="ADAL" clId="{F9B9686A-3384-4282-8016-415AB4198CBC}" dt="2023-04-01T17:49:44.430" v="2117" actId="478"/>
          <ac:spMkLst>
            <pc:docMk/>
            <pc:sldMk cId="4259025817" sldId="341"/>
            <ac:spMk id="3" creationId="{46A4C6A4-EC62-A9C2-DF0F-45602DAED031}"/>
          </ac:spMkLst>
        </pc:spChg>
        <pc:spChg chg="del">
          <ac:chgData name="#TOH YI CHENG#" userId="3826fb1a-955c-4ee3-87d0-89b210bcaec4" providerId="ADAL" clId="{F9B9686A-3384-4282-8016-415AB4198CBC}" dt="2023-04-01T17:50:50.253" v="2118" actId="478"/>
          <ac:spMkLst>
            <pc:docMk/>
            <pc:sldMk cId="4259025817" sldId="341"/>
            <ac:spMk id="5" creationId="{4B0B0002-490D-569A-929C-66B44E81FCCD}"/>
          </ac:spMkLst>
        </pc:spChg>
        <pc:spChg chg="del">
          <ac:chgData name="#TOH YI CHENG#" userId="3826fb1a-955c-4ee3-87d0-89b210bcaec4" providerId="ADAL" clId="{F9B9686A-3384-4282-8016-415AB4198CBC}" dt="2023-04-02T09:58:23.894" v="7566" actId="478"/>
          <ac:spMkLst>
            <pc:docMk/>
            <pc:sldMk cId="4259025817" sldId="341"/>
            <ac:spMk id="6" creationId="{763AEBD9-E0D0-F4A7-9AE0-847EBB68AA80}"/>
          </ac:spMkLst>
        </pc:spChg>
        <pc:spChg chg="del">
          <ac:chgData name="#TOH YI CHENG#" userId="3826fb1a-955c-4ee3-87d0-89b210bcaec4" providerId="ADAL" clId="{F9B9686A-3384-4282-8016-415AB4198CBC}" dt="2023-04-01T17:50:50.253" v="2118" actId="478"/>
          <ac:spMkLst>
            <pc:docMk/>
            <pc:sldMk cId="4259025817" sldId="341"/>
            <ac:spMk id="6" creationId="{DF28DA91-0950-580B-43DB-20C9DE310CD2}"/>
          </ac:spMkLst>
        </pc:spChg>
        <pc:spChg chg="mod">
          <ac:chgData name="#TOH YI CHENG#" userId="3826fb1a-955c-4ee3-87d0-89b210bcaec4" providerId="ADAL" clId="{F9B9686A-3384-4282-8016-415AB4198CBC}" dt="2023-04-01T17:49:31.800" v="2115" actId="20577"/>
          <ac:spMkLst>
            <pc:docMk/>
            <pc:sldMk cId="4259025817" sldId="341"/>
            <ac:spMk id="15" creationId="{35D96366-30D1-C72A-58D0-CBC2E0261A5E}"/>
          </ac:spMkLst>
        </pc:spChg>
        <pc:spChg chg="mod">
          <ac:chgData name="#TOH YI CHENG#" userId="3826fb1a-955c-4ee3-87d0-89b210bcaec4" providerId="ADAL" clId="{F9B9686A-3384-4282-8016-415AB4198CBC}" dt="2023-04-01T17:51:25.388" v="2123" actId="208"/>
          <ac:spMkLst>
            <pc:docMk/>
            <pc:sldMk cId="4259025817" sldId="341"/>
            <ac:spMk id="20" creationId="{C82A8972-F89A-179F-2520-05799A7C8086}"/>
          </ac:spMkLst>
        </pc:spChg>
        <pc:spChg chg="mod">
          <ac:chgData name="#TOH YI CHENG#" userId="3826fb1a-955c-4ee3-87d0-89b210bcaec4" providerId="ADAL" clId="{F9B9686A-3384-4282-8016-415AB4198CBC}" dt="2023-04-02T10:30:46.283" v="7890" actId="255"/>
          <ac:spMkLst>
            <pc:docMk/>
            <pc:sldMk cId="4259025817" sldId="341"/>
            <ac:spMk id="21" creationId="{5E27DD1D-3514-52B2-E0E2-E425AFAFB175}"/>
          </ac:spMkLst>
        </pc:spChg>
        <pc:spChg chg="mod">
          <ac:chgData name="#TOH YI CHENG#" userId="3826fb1a-955c-4ee3-87d0-89b210bcaec4" providerId="ADAL" clId="{F9B9686A-3384-4282-8016-415AB4198CBC}" dt="2023-04-01T17:55:16.276" v="2277"/>
          <ac:spMkLst>
            <pc:docMk/>
            <pc:sldMk cId="4259025817" sldId="341"/>
            <ac:spMk id="23" creationId="{2C9DC867-AF01-10B8-ADD3-E9F0410A3F83}"/>
          </ac:spMkLst>
        </pc:spChg>
        <pc:spChg chg="mod">
          <ac:chgData name="#TOH YI CHENG#" userId="3826fb1a-955c-4ee3-87d0-89b210bcaec4" providerId="ADAL" clId="{F9B9686A-3384-4282-8016-415AB4198CBC}" dt="2023-04-01T17:55:27.302" v="2287" actId="20577"/>
          <ac:spMkLst>
            <pc:docMk/>
            <pc:sldMk cId="4259025817" sldId="341"/>
            <ac:spMk id="24" creationId="{EB7A65D3-F721-AD45-BA15-197FB43BA93C}"/>
          </ac:spMkLst>
        </pc:spChg>
        <pc:spChg chg="mod">
          <ac:chgData name="#TOH YI CHENG#" userId="3826fb1a-955c-4ee3-87d0-89b210bcaec4" providerId="ADAL" clId="{F9B9686A-3384-4282-8016-415AB4198CBC}" dt="2023-04-01T17:56:08.821" v="2321" actId="207"/>
          <ac:spMkLst>
            <pc:docMk/>
            <pc:sldMk cId="4259025817" sldId="341"/>
            <ac:spMk id="26" creationId="{007CF809-981B-F031-15EC-3614AD26E989}"/>
          </ac:spMkLst>
        </pc:spChg>
        <pc:spChg chg="mod">
          <ac:chgData name="#TOH YI CHENG#" userId="3826fb1a-955c-4ee3-87d0-89b210bcaec4" providerId="ADAL" clId="{F9B9686A-3384-4282-8016-415AB4198CBC}" dt="2023-04-02T10:30:41.468" v="7889" actId="255"/>
          <ac:spMkLst>
            <pc:docMk/>
            <pc:sldMk cId="4259025817" sldId="341"/>
            <ac:spMk id="27" creationId="{ABD2379C-0C38-3F2C-1F01-2159CF4DE984}"/>
          </ac:spMkLst>
        </pc:spChg>
        <pc:spChg chg="add mod">
          <ac:chgData name="#TOH YI CHENG#" userId="3826fb1a-955c-4ee3-87d0-89b210bcaec4" providerId="ADAL" clId="{F9B9686A-3384-4282-8016-415AB4198CBC}" dt="2023-04-01T18:19:48.923" v="3507" actId="164"/>
          <ac:spMkLst>
            <pc:docMk/>
            <pc:sldMk cId="4259025817" sldId="341"/>
            <ac:spMk id="28" creationId="{1E6C0A13-B920-1DF2-0B00-59FE74408A55}"/>
          </ac:spMkLst>
        </pc:spChg>
        <pc:spChg chg="add del mod">
          <ac:chgData name="#TOH YI CHENG#" userId="3826fb1a-955c-4ee3-87d0-89b210bcaec4" providerId="ADAL" clId="{F9B9686A-3384-4282-8016-415AB4198CBC}" dt="2023-04-01T18:04:46.334" v="2797"/>
          <ac:spMkLst>
            <pc:docMk/>
            <pc:sldMk cId="4259025817" sldId="341"/>
            <ac:spMk id="29" creationId="{F8B08AE3-CC8A-E29D-9012-8B4046EE2E13}"/>
          </ac:spMkLst>
        </pc:spChg>
        <pc:spChg chg="add mod">
          <ac:chgData name="#TOH YI CHENG#" userId="3826fb1a-955c-4ee3-87d0-89b210bcaec4" providerId="ADAL" clId="{F9B9686A-3384-4282-8016-415AB4198CBC}" dt="2023-04-01T18:19:54.466" v="3508" actId="164"/>
          <ac:spMkLst>
            <pc:docMk/>
            <pc:sldMk cId="4259025817" sldId="341"/>
            <ac:spMk id="30" creationId="{D823CDAE-7F62-C7EE-69FA-A6F08E214D55}"/>
          </ac:spMkLst>
        </pc:spChg>
        <pc:spChg chg="add mod">
          <ac:chgData name="#TOH YI CHENG#" userId="3826fb1a-955c-4ee3-87d0-89b210bcaec4" providerId="ADAL" clId="{F9B9686A-3384-4282-8016-415AB4198CBC}" dt="2023-04-02T10:30:23.161" v="7886" actId="255"/>
          <ac:spMkLst>
            <pc:docMk/>
            <pc:sldMk cId="4259025817" sldId="341"/>
            <ac:spMk id="31" creationId="{DDF35885-618D-685D-B6DD-FB8B23517656}"/>
          </ac:spMkLst>
        </pc:spChg>
        <pc:spChg chg="add mod">
          <ac:chgData name="#TOH YI CHENG#" userId="3826fb1a-955c-4ee3-87d0-89b210bcaec4" providerId="ADAL" clId="{F9B9686A-3384-4282-8016-415AB4198CBC}" dt="2023-04-02T02:54:18.643" v="6124" actId="113"/>
          <ac:spMkLst>
            <pc:docMk/>
            <pc:sldMk cId="4259025817" sldId="341"/>
            <ac:spMk id="32" creationId="{E4D274E2-3D8E-6FBA-63CA-EDA41EE2B4A2}"/>
          </ac:spMkLst>
        </pc:spChg>
        <pc:grpChg chg="del">
          <ac:chgData name="#TOH YI CHENG#" userId="3826fb1a-955c-4ee3-87d0-89b210bcaec4" providerId="ADAL" clId="{F9B9686A-3384-4282-8016-415AB4198CBC}" dt="2023-04-01T17:50:50.253" v="2118" actId="478"/>
          <ac:grpSpMkLst>
            <pc:docMk/>
            <pc:sldMk cId="4259025817" sldId="341"/>
            <ac:grpSpMk id="13" creationId="{D7CE59CB-E38E-3824-A772-E88DF6BA51BB}"/>
          </ac:grpSpMkLst>
        </pc:grpChg>
        <pc:grpChg chg="del">
          <ac:chgData name="#TOH YI CHENG#" userId="3826fb1a-955c-4ee3-87d0-89b210bcaec4" providerId="ADAL" clId="{F9B9686A-3384-4282-8016-415AB4198CBC}" dt="2023-04-01T17:50:50.253" v="2118" actId="478"/>
          <ac:grpSpMkLst>
            <pc:docMk/>
            <pc:sldMk cId="4259025817" sldId="341"/>
            <ac:grpSpMk id="14" creationId="{A5D7873E-ACFE-6741-0377-C36CB69BF8DD}"/>
          </ac:grpSpMkLst>
        </pc:grpChg>
        <pc:grpChg chg="add mod">
          <ac:chgData name="#TOH YI CHENG#" userId="3826fb1a-955c-4ee3-87d0-89b210bcaec4" providerId="ADAL" clId="{F9B9686A-3384-4282-8016-415AB4198CBC}" dt="2023-04-01T18:19:48.923" v="3507" actId="164"/>
          <ac:grpSpMkLst>
            <pc:docMk/>
            <pc:sldMk cId="4259025817" sldId="341"/>
            <ac:grpSpMk id="18" creationId="{5C510EF0-F40D-5C4C-ECA1-F61CB9FB05A5}"/>
          </ac:grpSpMkLst>
        </pc:grpChg>
        <pc:grpChg chg="add del mod">
          <ac:chgData name="#TOH YI CHENG#" userId="3826fb1a-955c-4ee3-87d0-89b210bcaec4" providerId="ADAL" clId="{F9B9686A-3384-4282-8016-415AB4198CBC}" dt="2023-04-01T17:55:43.807" v="2292" actId="478"/>
          <ac:grpSpMkLst>
            <pc:docMk/>
            <pc:sldMk cId="4259025817" sldId="341"/>
            <ac:grpSpMk id="22" creationId="{F2EC8FC3-151B-2CFC-8F43-AC8A68B2A242}"/>
          </ac:grpSpMkLst>
        </pc:grpChg>
        <pc:grpChg chg="add mod">
          <ac:chgData name="#TOH YI CHENG#" userId="3826fb1a-955c-4ee3-87d0-89b210bcaec4" providerId="ADAL" clId="{F9B9686A-3384-4282-8016-415AB4198CBC}" dt="2023-04-01T18:19:54.466" v="3508" actId="164"/>
          <ac:grpSpMkLst>
            <pc:docMk/>
            <pc:sldMk cId="4259025817" sldId="341"/>
            <ac:grpSpMk id="25" creationId="{00B7568C-5FAB-F6E9-33B5-CEA9CAA5B4FD}"/>
          </ac:grpSpMkLst>
        </pc:grpChg>
        <pc:grpChg chg="add mod">
          <ac:chgData name="#TOH YI CHENG#" userId="3826fb1a-955c-4ee3-87d0-89b210bcaec4" providerId="ADAL" clId="{F9B9686A-3384-4282-8016-415AB4198CBC}" dt="2023-04-01T18:19:57.911" v="3517" actId="1036"/>
          <ac:grpSpMkLst>
            <pc:docMk/>
            <pc:sldMk cId="4259025817" sldId="341"/>
            <ac:grpSpMk id="33" creationId="{DEFCFAD3-95F6-57B6-0CB6-F240E45D4996}"/>
          </ac:grpSpMkLst>
        </pc:grpChg>
        <pc:grpChg chg="add mod">
          <ac:chgData name="#TOH YI CHENG#" userId="3826fb1a-955c-4ee3-87d0-89b210bcaec4" providerId="ADAL" clId="{F9B9686A-3384-4282-8016-415AB4198CBC}" dt="2023-04-01T18:19:57.911" v="3517" actId="1036"/>
          <ac:grpSpMkLst>
            <pc:docMk/>
            <pc:sldMk cId="4259025817" sldId="341"/>
            <ac:grpSpMk id="34" creationId="{0D6FCB9A-3462-7774-D89F-D474E02F9CC9}"/>
          </ac:grpSpMkLst>
        </pc:grpChg>
        <pc:grpChg chg="add mod">
          <ac:chgData name="#TOH YI CHENG#" userId="3826fb1a-955c-4ee3-87d0-89b210bcaec4" providerId="ADAL" clId="{F9B9686A-3384-4282-8016-415AB4198CBC}" dt="2023-04-02T10:30:26.958" v="7888" actId="1076"/>
          <ac:grpSpMkLst>
            <pc:docMk/>
            <pc:sldMk cId="4259025817" sldId="341"/>
            <ac:grpSpMk id="35" creationId="{1643004A-2949-566A-C570-13452755AD31}"/>
          </ac:grpSpMkLst>
        </pc:grpChg>
      </pc:sldChg>
      <pc:sldChg chg="addSp delSp modSp add mod addCm delCm modCm modNotesTx">
        <pc:chgData name="#TOH YI CHENG#" userId="3826fb1a-955c-4ee3-87d0-89b210bcaec4" providerId="ADAL" clId="{F9B9686A-3384-4282-8016-415AB4198CBC}" dt="2023-04-02T10:47:17.401" v="8028" actId="164"/>
        <pc:sldMkLst>
          <pc:docMk/>
          <pc:sldMk cId="225517279" sldId="349"/>
        </pc:sldMkLst>
        <pc:spChg chg="add mod">
          <ac:chgData name="#TOH YI CHENG#" userId="3826fb1a-955c-4ee3-87d0-89b210bcaec4" providerId="ADAL" clId="{F9B9686A-3384-4282-8016-415AB4198CBC}" dt="2023-04-02T09:58:51.057" v="7622"/>
          <ac:spMkLst>
            <pc:docMk/>
            <pc:sldMk cId="225517279" sldId="349"/>
            <ac:spMk id="2" creationId="{84552DCE-EF13-DB5A-1DEE-6EF681A4A3A4}"/>
          </ac:spMkLst>
        </pc:spChg>
        <pc:spChg chg="add del mod">
          <ac:chgData name="#TOH YI CHENG#" userId="3826fb1a-955c-4ee3-87d0-89b210bcaec4" providerId="ADAL" clId="{F9B9686A-3384-4282-8016-415AB4198CBC}" dt="2023-04-01T18:32:06.762" v="4118" actId="478"/>
          <ac:spMkLst>
            <pc:docMk/>
            <pc:sldMk cId="225517279" sldId="349"/>
            <ac:spMk id="2" creationId="{EC35CF86-7AAF-CA7D-4135-BEE651B078DC}"/>
          </ac:spMkLst>
        </pc:spChg>
        <pc:spChg chg="add mod topLvl">
          <ac:chgData name="#TOH YI CHENG#" userId="3826fb1a-955c-4ee3-87d0-89b210bcaec4" providerId="ADAL" clId="{F9B9686A-3384-4282-8016-415AB4198CBC}" dt="2023-04-02T10:47:17.401" v="8028" actId="164"/>
          <ac:spMkLst>
            <pc:docMk/>
            <pc:sldMk cId="225517279" sldId="349"/>
            <ac:spMk id="3" creationId="{4397D2DC-567E-C047-C9C6-AC9C8BB3808D}"/>
          </ac:spMkLst>
        </pc:spChg>
        <pc:spChg chg="add del mod">
          <ac:chgData name="#TOH YI CHENG#" userId="3826fb1a-955c-4ee3-87d0-89b210bcaec4" providerId="ADAL" clId="{F9B9686A-3384-4282-8016-415AB4198CBC}" dt="2023-04-01T18:31:21.805" v="4079" actId="478"/>
          <ac:spMkLst>
            <pc:docMk/>
            <pc:sldMk cId="225517279" sldId="349"/>
            <ac:spMk id="4" creationId="{9DFA3396-60F6-F2BD-699D-8FF68FF7257A}"/>
          </ac:spMkLst>
        </pc:spChg>
        <pc:spChg chg="add mod">
          <ac:chgData name="#TOH YI CHENG#" userId="3826fb1a-955c-4ee3-87d0-89b210bcaec4" providerId="ADAL" clId="{F9B9686A-3384-4282-8016-415AB4198CBC}" dt="2023-04-02T10:30:58.493" v="7893" actId="2711"/>
          <ac:spMkLst>
            <pc:docMk/>
            <pc:sldMk cId="225517279" sldId="349"/>
            <ac:spMk id="5" creationId="{78F9F118-54CF-C414-1969-32FE9E4D07FF}"/>
          </ac:spMkLst>
        </pc:spChg>
        <pc:spChg chg="add mod">
          <ac:chgData name="#TOH YI CHENG#" userId="3826fb1a-955c-4ee3-87d0-89b210bcaec4" providerId="ADAL" clId="{F9B9686A-3384-4282-8016-415AB4198CBC}" dt="2023-04-02T10:31:07.742" v="7894" actId="2711"/>
          <ac:spMkLst>
            <pc:docMk/>
            <pc:sldMk cId="225517279" sldId="349"/>
            <ac:spMk id="6" creationId="{B1821C12-3A13-7B02-5C20-53A39387F1C1}"/>
          </ac:spMkLst>
        </pc:spChg>
        <pc:spChg chg="add mod">
          <ac:chgData name="#TOH YI CHENG#" userId="3826fb1a-955c-4ee3-87d0-89b210bcaec4" providerId="ADAL" clId="{F9B9686A-3384-4282-8016-415AB4198CBC}" dt="2023-04-01T18:53:32.609" v="4970" actId="20577"/>
          <ac:spMkLst>
            <pc:docMk/>
            <pc:sldMk cId="225517279" sldId="349"/>
            <ac:spMk id="7" creationId="{240BE133-344A-9029-E105-4A886BA475E3}"/>
          </ac:spMkLst>
        </pc:spChg>
        <pc:spChg chg="add mod">
          <ac:chgData name="#TOH YI CHENG#" userId="3826fb1a-955c-4ee3-87d0-89b210bcaec4" providerId="ADAL" clId="{F9B9686A-3384-4282-8016-415AB4198CBC}" dt="2023-04-01T18:46:19.318" v="4894" actId="1035"/>
          <ac:spMkLst>
            <pc:docMk/>
            <pc:sldMk cId="225517279" sldId="349"/>
            <ac:spMk id="8" creationId="{FD7201CC-C2C5-3CAE-48C1-F7FF93DB2F1B}"/>
          </ac:spMkLst>
        </pc:spChg>
        <pc:spChg chg="add mod topLvl">
          <ac:chgData name="#TOH YI CHENG#" userId="3826fb1a-955c-4ee3-87d0-89b210bcaec4" providerId="ADAL" clId="{F9B9686A-3384-4282-8016-415AB4198CBC}" dt="2023-04-02T10:47:17.401" v="8028" actId="164"/>
          <ac:spMkLst>
            <pc:docMk/>
            <pc:sldMk cId="225517279" sldId="349"/>
            <ac:spMk id="9" creationId="{C455ADAD-7048-C4AD-2F69-519845A6F9D0}"/>
          </ac:spMkLst>
        </pc:spChg>
        <pc:spChg chg="mod">
          <ac:chgData name="#TOH YI CHENG#" userId="3826fb1a-955c-4ee3-87d0-89b210bcaec4" providerId="ADAL" clId="{F9B9686A-3384-4282-8016-415AB4198CBC}" dt="2023-04-01T18:20:30.973" v="3551" actId="20577"/>
          <ac:spMkLst>
            <pc:docMk/>
            <pc:sldMk cId="225517279" sldId="349"/>
            <ac:spMk id="15" creationId="{35D96366-30D1-C72A-58D0-CBC2E0261A5E}"/>
          </ac:spMkLst>
        </pc:spChg>
        <pc:grpChg chg="add mod">
          <ac:chgData name="#TOH YI CHENG#" userId="3826fb1a-955c-4ee3-87d0-89b210bcaec4" providerId="ADAL" clId="{F9B9686A-3384-4282-8016-415AB4198CBC}" dt="2023-04-02T10:47:17.401" v="8028" actId="164"/>
          <ac:grpSpMkLst>
            <pc:docMk/>
            <pc:sldMk cId="225517279" sldId="349"/>
            <ac:grpSpMk id="4" creationId="{E7023C1F-CD30-6AB3-9196-3F7B992304FF}"/>
          </ac:grpSpMkLst>
        </pc:grpChg>
        <pc:grpChg chg="add mod">
          <ac:chgData name="#TOH YI CHENG#" userId="3826fb1a-955c-4ee3-87d0-89b210bcaec4" providerId="ADAL" clId="{F9B9686A-3384-4282-8016-415AB4198CBC}" dt="2023-04-01T18:46:19.318" v="4894" actId="1035"/>
          <ac:grpSpMkLst>
            <pc:docMk/>
            <pc:sldMk cId="225517279" sldId="349"/>
            <ac:grpSpMk id="10" creationId="{24688CAE-C6B8-CA01-C998-E7470A34C576}"/>
          </ac:grpSpMkLst>
        </pc:grpChg>
        <pc:grpChg chg="add mod">
          <ac:chgData name="#TOH YI CHENG#" userId="3826fb1a-955c-4ee3-87d0-89b210bcaec4" providerId="ADAL" clId="{F9B9686A-3384-4282-8016-415AB4198CBC}" dt="2023-04-01T18:46:19.318" v="4894" actId="1035"/>
          <ac:grpSpMkLst>
            <pc:docMk/>
            <pc:sldMk cId="225517279" sldId="349"/>
            <ac:grpSpMk id="12" creationId="{D86E3853-2EEC-6180-07F0-32D7874F3A2F}"/>
          </ac:grpSpMkLst>
        </pc:grpChg>
        <pc:grpChg chg="add del mod">
          <ac:chgData name="#TOH YI CHENG#" userId="3826fb1a-955c-4ee3-87d0-89b210bcaec4" providerId="ADAL" clId="{F9B9686A-3384-4282-8016-415AB4198CBC}" dt="2023-04-02T10:46:49.907" v="8024" actId="165"/>
          <ac:grpSpMkLst>
            <pc:docMk/>
            <pc:sldMk cId="225517279" sldId="349"/>
            <ac:grpSpMk id="13" creationId="{E5864126-16F4-C804-E588-DC34C26962F0}"/>
          </ac:grpSpMkLst>
        </pc:grpChg>
        <pc:grpChg chg="del">
          <ac:chgData name="#TOH YI CHENG#" userId="3826fb1a-955c-4ee3-87d0-89b210bcaec4" providerId="ADAL" clId="{F9B9686A-3384-4282-8016-415AB4198CBC}" dt="2023-04-01T18:20:43.988" v="3552" actId="478"/>
          <ac:grpSpMkLst>
            <pc:docMk/>
            <pc:sldMk cId="225517279" sldId="349"/>
            <ac:grpSpMk id="33" creationId="{DEFCFAD3-95F6-57B6-0CB6-F240E45D4996}"/>
          </ac:grpSpMkLst>
        </pc:grpChg>
        <pc:grpChg chg="del">
          <ac:chgData name="#TOH YI CHENG#" userId="3826fb1a-955c-4ee3-87d0-89b210bcaec4" providerId="ADAL" clId="{F9B9686A-3384-4282-8016-415AB4198CBC}" dt="2023-04-01T18:20:45.992" v="3553" actId="478"/>
          <ac:grpSpMkLst>
            <pc:docMk/>
            <pc:sldMk cId="225517279" sldId="349"/>
            <ac:grpSpMk id="34" creationId="{0D6FCB9A-3462-7774-D89F-D474E02F9CC9}"/>
          </ac:grpSpMkLst>
        </pc:grpChg>
        <pc:grpChg chg="del">
          <ac:chgData name="#TOH YI CHENG#" userId="3826fb1a-955c-4ee3-87d0-89b210bcaec4" providerId="ADAL" clId="{F9B9686A-3384-4282-8016-415AB4198CBC}" dt="2023-04-01T18:20:48.231" v="3554" actId="478"/>
          <ac:grpSpMkLst>
            <pc:docMk/>
            <pc:sldMk cId="225517279" sldId="349"/>
            <ac:grpSpMk id="35" creationId="{1643004A-2949-566A-C570-13452755AD31}"/>
          </ac:grpSpMkLst>
        </pc:grpChg>
        <pc:picChg chg="mod">
          <ac:chgData name="#TOH YI CHENG#" userId="3826fb1a-955c-4ee3-87d0-89b210bcaec4" providerId="ADAL" clId="{F9B9686A-3384-4282-8016-415AB4198CBC}" dt="2023-04-02T09:58:42.325" v="7621" actId="1036"/>
          <ac:picMkLst>
            <pc:docMk/>
            <pc:sldMk cId="225517279" sldId="349"/>
            <ac:picMk id="17" creationId="{C9686A87-FF2E-185C-791A-32BCFCE8F634}"/>
          </ac:picMkLst>
        </pc:picChg>
        <pc:picChg chg="add mod">
          <ac:chgData name="#TOH YI CHENG#" userId="3826fb1a-955c-4ee3-87d0-89b210bcaec4" providerId="ADAL" clId="{F9B9686A-3384-4282-8016-415AB4198CBC}" dt="2023-04-01T18:46:19.318" v="4894" actId="1035"/>
          <ac:picMkLst>
            <pc:docMk/>
            <pc:sldMk cId="225517279" sldId="349"/>
            <ac:picMk id="1026" creationId="{3D02BFC8-F825-DBB4-472F-233310A9E703}"/>
          </ac:picMkLst>
        </pc:picChg>
        <pc:picChg chg="add mod">
          <ac:chgData name="#TOH YI CHENG#" userId="3826fb1a-955c-4ee3-87d0-89b210bcaec4" providerId="ADAL" clId="{F9B9686A-3384-4282-8016-415AB4198CBC}" dt="2023-04-01T18:46:19.318" v="4894" actId="1035"/>
          <ac:picMkLst>
            <pc:docMk/>
            <pc:sldMk cId="225517279" sldId="349"/>
            <ac:picMk id="1028" creationId="{02BCB7D1-A00D-D733-A325-551F76883282}"/>
          </ac:picMkLst>
        </pc:picChg>
        <pc:picChg chg="add mod topLvl">
          <ac:chgData name="#TOH YI CHENG#" userId="3826fb1a-955c-4ee3-87d0-89b210bcaec4" providerId="ADAL" clId="{F9B9686A-3384-4282-8016-415AB4198CBC}" dt="2023-04-02T10:47:17.401" v="8028" actId="164"/>
          <ac:picMkLst>
            <pc:docMk/>
            <pc:sldMk cId="225517279" sldId="349"/>
            <ac:picMk id="1030" creationId="{41C69CA9-9A90-69E1-B955-A394A8322045}"/>
          </ac:picMkLst>
        </pc:picChg>
        <pc:extLst>
          <p:ext xmlns:p="http://schemas.openxmlformats.org/presentationml/2006/main" uri="{D6D511B9-2390-475A-947B-AFAB55BFBCF1}">
            <pc226:cmChg xmlns:pc226="http://schemas.microsoft.com/office/powerpoint/2022/06/main/command" chg="del mod">
              <pc226:chgData name="#TOH YI CHENG#" userId="3826fb1a-955c-4ee3-87d0-89b210bcaec4" providerId="ADAL" clId="{F9B9686A-3384-4282-8016-415AB4198CBC}" dt="2023-04-02T09:58:32.761" v="7567"/>
              <pc2:cmMkLst xmlns:pc2="http://schemas.microsoft.com/office/powerpoint/2019/9/main/command">
                <pc:docMk/>
                <pc:sldMk cId="225517279" sldId="349"/>
                <pc2:cmMk id="{534A3ACE-22C7-4CD4-A377-15DB29466FFF}"/>
              </pc2:cmMkLst>
            </pc226:cmChg>
          </p:ext>
        </pc:extLst>
      </pc:sldChg>
      <pc:sldChg chg="addSp delSp modSp add mod modNotesTx">
        <pc:chgData name="#TOH YI CHENG#" userId="3826fb1a-955c-4ee3-87d0-89b210bcaec4" providerId="ADAL" clId="{F9B9686A-3384-4282-8016-415AB4198CBC}" dt="2023-04-01T18:50:21.221" v="4952" actId="1036"/>
        <pc:sldMkLst>
          <pc:docMk/>
          <pc:sldMk cId="3539460016" sldId="351"/>
        </pc:sldMkLst>
        <pc:spChg chg="add mod">
          <ac:chgData name="#TOH YI CHENG#" userId="3826fb1a-955c-4ee3-87d0-89b210bcaec4" providerId="ADAL" clId="{F9B9686A-3384-4282-8016-415AB4198CBC}" dt="2023-04-01T18:50:21.221" v="4952" actId="1036"/>
          <ac:spMkLst>
            <pc:docMk/>
            <pc:sldMk cId="3539460016" sldId="351"/>
            <ac:spMk id="2" creationId="{1CBEA650-2D25-4D82-862D-A074E0C76A1F}"/>
          </ac:spMkLst>
        </pc:spChg>
        <pc:spChg chg="del">
          <ac:chgData name="#TOH YI CHENG#" userId="3826fb1a-955c-4ee3-87d0-89b210bcaec4" providerId="ADAL" clId="{F9B9686A-3384-4282-8016-415AB4198CBC}" dt="2023-04-01T18:46:48.335" v="4896" actId="478"/>
          <ac:spMkLst>
            <pc:docMk/>
            <pc:sldMk cId="3539460016" sldId="351"/>
            <ac:spMk id="15" creationId="{35D96366-30D1-C72A-58D0-CBC2E0261A5E}"/>
          </ac:spMkLst>
        </pc:spChg>
        <pc:grpChg chg="del">
          <ac:chgData name="#TOH YI CHENG#" userId="3826fb1a-955c-4ee3-87d0-89b210bcaec4" providerId="ADAL" clId="{F9B9686A-3384-4282-8016-415AB4198CBC}" dt="2023-04-01T18:46:49.505" v="4897" actId="478"/>
          <ac:grpSpMkLst>
            <pc:docMk/>
            <pc:sldMk cId="3539460016" sldId="351"/>
            <ac:grpSpMk id="10" creationId="{24688CAE-C6B8-CA01-C998-E7470A34C576}"/>
          </ac:grpSpMkLst>
        </pc:grpChg>
        <pc:grpChg chg="del">
          <ac:chgData name="#TOH YI CHENG#" userId="3826fb1a-955c-4ee3-87d0-89b210bcaec4" providerId="ADAL" clId="{F9B9686A-3384-4282-8016-415AB4198CBC}" dt="2023-04-01T18:46:50.056" v="4898" actId="478"/>
          <ac:grpSpMkLst>
            <pc:docMk/>
            <pc:sldMk cId="3539460016" sldId="351"/>
            <ac:grpSpMk id="12" creationId="{D86E3853-2EEC-6180-07F0-32D7874F3A2F}"/>
          </ac:grpSpMkLst>
        </pc:grpChg>
        <pc:grpChg chg="del">
          <ac:chgData name="#TOH YI CHENG#" userId="3826fb1a-955c-4ee3-87d0-89b210bcaec4" providerId="ADAL" clId="{F9B9686A-3384-4282-8016-415AB4198CBC}" dt="2023-04-01T18:46:50.697" v="4899" actId="478"/>
          <ac:grpSpMkLst>
            <pc:docMk/>
            <pc:sldMk cId="3539460016" sldId="351"/>
            <ac:grpSpMk id="13" creationId="{E5864126-16F4-C804-E588-DC34C26962F0}"/>
          </ac:grpSpMkLst>
        </pc:grpChg>
        <pc:picChg chg="del">
          <ac:chgData name="#TOH YI CHENG#" userId="3826fb1a-955c-4ee3-87d0-89b210bcaec4" providerId="ADAL" clId="{F9B9686A-3384-4282-8016-415AB4198CBC}" dt="2023-04-01T18:46:55.569" v="4901" actId="478"/>
          <ac:picMkLst>
            <pc:docMk/>
            <pc:sldMk cId="3539460016" sldId="351"/>
            <ac:picMk id="11" creationId="{759BFDC9-439B-8BCF-93FA-6D048A731482}"/>
          </ac:picMkLst>
        </pc:picChg>
        <pc:picChg chg="add">
          <ac:chgData name="#TOH YI CHENG#" userId="3826fb1a-955c-4ee3-87d0-89b210bcaec4" providerId="ADAL" clId="{F9B9686A-3384-4282-8016-415AB4198CBC}" dt="2023-04-01T18:49:05.512" v="4902"/>
          <ac:picMkLst>
            <pc:docMk/>
            <pc:sldMk cId="3539460016" sldId="351"/>
            <ac:picMk id="2050" creationId="{10E0DFE2-1829-51C9-D43A-E38060816682}"/>
          </ac:picMkLst>
        </pc:picChg>
      </pc:sldChg>
      <pc:sldChg chg="add del ord">
        <pc:chgData name="#TOH YI CHENG#" userId="3826fb1a-955c-4ee3-87d0-89b210bcaec4" providerId="ADAL" clId="{F9B9686A-3384-4282-8016-415AB4198CBC}" dt="2023-04-02T07:44:45.695" v="7312" actId="2696"/>
        <pc:sldMkLst>
          <pc:docMk/>
          <pc:sldMk cId="3774100612" sldId="363"/>
        </pc:sldMkLst>
      </pc:sldChg>
      <pc:sldChg chg="add del ord">
        <pc:chgData name="#TOH YI CHENG#" userId="3826fb1a-955c-4ee3-87d0-89b210bcaec4" providerId="ADAL" clId="{F9B9686A-3384-4282-8016-415AB4198CBC}" dt="2023-04-02T07:44:42.885" v="7311" actId="2696"/>
        <pc:sldMkLst>
          <pc:docMk/>
          <pc:sldMk cId="3731378533" sldId="364"/>
        </pc:sldMkLst>
      </pc:sldChg>
      <pc:sldChg chg="addSp delSp modSp add mod">
        <pc:chgData name="#TOH YI CHENG#" userId="3826fb1a-955c-4ee3-87d0-89b210bcaec4" providerId="ADAL" clId="{F9B9686A-3384-4282-8016-415AB4198CBC}" dt="2023-04-02T10:00:40.497" v="7741" actId="1036"/>
        <pc:sldMkLst>
          <pc:docMk/>
          <pc:sldMk cId="1498796148" sldId="367"/>
        </pc:sldMkLst>
        <pc:spChg chg="mod">
          <ac:chgData name="#TOH YI CHENG#" userId="3826fb1a-955c-4ee3-87d0-89b210bcaec4" providerId="ADAL" clId="{F9B9686A-3384-4282-8016-415AB4198CBC}" dt="2023-04-02T07:34:58.480" v="6862" actId="20577"/>
          <ac:spMkLst>
            <pc:docMk/>
            <pc:sldMk cId="1498796148" sldId="367"/>
            <ac:spMk id="2" creationId="{EFFAE630-87E3-2BDC-E816-48D1478D010B}"/>
          </ac:spMkLst>
        </pc:spChg>
        <pc:spChg chg="del mod ord">
          <ac:chgData name="#TOH YI CHENG#" userId="3826fb1a-955c-4ee3-87d0-89b210bcaec4" providerId="ADAL" clId="{F9B9686A-3384-4282-8016-415AB4198CBC}" dt="2023-04-02T07:32:33.218" v="6740" actId="478"/>
          <ac:spMkLst>
            <pc:docMk/>
            <pc:sldMk cId="1498796148" sldId="367"/>
            <ac:spMk id="3" creationId="{46A4C6A4-EC62-A9C2-DF0F-45602DAED031}"/>
          </ac:spMkLst>
        </pc:spChg>
        <pc:spChg chg="mod topLvl">
          <ac:chgData name="#TOH YI CHENG#" userId="3826fb1a-955c-4ee3-87d0-89b210bcaec4" providerId="ADAL" clId="{F9B9686A-3384-4282-8016-415AB4198CBC}" dt="2023-04-02T07:49:50.122" v="7464" actId="12788"/>
          <ac:spMkLst>
            <pc:docMk/>
            <pc:sldMk cId="1498796148" sldId="367"/>
            <ac:spMk id="4" creationId="{3CE42EBC-E94A-EF47-4E92-EA688D5E70F2}"/>
          </ac:spMkLst>
        </pc:spChg>
        <pc:spChg chg="del">
          <ac:chgData name="#TOH YI CHENG#" userId="3826fb1a-955c-4ee3-87d0-89b210bcaec4" providerId="ADAL" clId="{F9B9686A-3384-4282-8016-415AB4198CBC}" dt="2023-04-02T03:10:13.158" v="6210" actId="478"/>
          <ac:spMkLst>
            <pc:docMk/>
            <pc:sldMk cId="1498796148" sldId="367"/>
            <ac:spMk id="5" creationId="{4B0B0002-490D-569A-929C-66B44E81FCCD}"/>
          </ac:spMkLst>
        </pc:spChg>
        <pc:spChg chg="del">
          <ac:chgData name="#TOH YI CHENG#" userId="3826fb1a-955c-4ee3-87d0-89b210bcaec4" providerId="ADAL" clId="{F9B9686A-3384-4282-8016-415AB4198CBC}" dt="2023-04-02T07:28:34.132" v="6357" actId="478"/>
          <ac:spMkLst>
            <pc:docMk/>
            <pc:sldMk cId="1498796148" sldId="367"/>
            <ac:spMk id="6" creationId="{59819029-A880-C929-0353-3CD1E8AE030C}"/>
          </ac:spMkLst>
        </pc:spChg>
        <pc:spChg chg="del">
          <ac:chgData name="#TOH YI CHENG#" userId="3826fb1a-955c-4ee3-87d0-89b210bcaec4" providerId="ADAL" clId="{F9B9686A-3384-4282-8016-415AB4198CBC}" dt="2023-04-02T03:10:02.864" v="6196" actId="478"/>
          <ac:spMkLst>
            <pc:docMk/>
            <pc:sldMk cId="1498796148" sldId="367"/>
            <ac:spMk id="6" creationId="{DF28DA91-0950-580B-43DB-20C9DE310CD2}"/>
          </ac:spMkLst>
        </pc:spChg>
        <pc:spChg chg="mod topLvl">
          <ac:chgData name="#TOH YI CHENG#" userId="3826fb1a-955c-4ee3-87d0-89b210bcaec4" providerId="ADAL" clId="{F9B9686A-3384-4282-8016-415AB4198CBC}" dt="2023-04-02T07:33:42.925" v="6758" actId="12788"/>
          <ac:spMkLst>
            <pc:docMk/>
            <pc:sldMk cId="1498796148" sldId="367"/>
            <ac:spMk id="7" creationId="{AF39016A-0039-3452-27BB-147FB074BD92}"/>
          </ac:spMkLst>
        </pc:spChg>
        <pc:spChg chg="mod topLvl">
          <ac:chgData name="#TOH YI CHENG#" userId="3826fb1a-955c-4ee3-87d0-89b210bcaec4" providerId="ADAL" clId="{F9B9686A-3384-4282-8016-415AB4198CBC}" dt="2023-04-02T07:32:52.546" v="6754" actId="1035"/>
          <ac:spMkLst>
            <pc:docMk/>
            <pc:sldMk cId="1498796148" sldId="367"/>
            <ac:spMk id="8" creationId="{FE4AA19F-A8C8-E6B0-1ED0-90E50D90FA7D}"/>
          </ac:spMkLst>
        </pc:spChg>
        <pc:spChg chg="mod topLvl">
          <ac:chgData name="#TOH YI CHENG#" userId="3826fb1a-955c-4ee3-87d0-89b210bcaec4" providerId="ADAL" clId="{F9B9686A-3384-4282-8016-415AB4198CBC}" dt="2023-04-02T07:30:52.495" v="6718" actId="1038"/>
          <ac:spMkLst>
            <pc:docMk/>
            <pc:sldMk cId="1498796148" sldId="367"/>
            <ac:spMk id="9" creationId="{E483F560-B25D-208D-11E1-0CAA7EAFD117}"/>
          </ac:spMkLst>
        </pc:spChg>
        <pc:spChg chg="del mod">
          <ac:chgData name="#TOH YI CHENG#" userId="3826fb1a-955c-4ee3-87d0-89b210bcaec4" providerId="ADAL" clId="{F9B9686A-3384-4282-8016-415AB4198CBC}" dt="2023-04-02T03:07:50.959" v="6133" actId="478"/>
          <ac:spMkLst>
            <pc:docMk/>
            <pc:sldMk cId="1498796148" sldId="367"/>
            <ac:spMk id="10" creationId="{6CC9E59B-26F1-101E-6E09-4183D3187154}"/>
          </ac:spMkLst>
        </pc:spChg>
        <pc:spChg chg="del">
          <ac:chgData name="#TOH YI CHENG#" userId="3826fb1a-955c-4ee3-87d0-89b210bcaec4" providerId="ADAL" clId="{F9B9686A-3384-4282-8016-415AB4198CBC}" dt="2023-04-02T03:07:54.190" v="6134" actId="478"/>
          <ac:spMkLst>
            <pc:docMk/>
            <pc:sldMk cId="1498796148" sldId="367"/>
            <ac:spMk id="12" creationId="{7C200D7D-8327-B9B8-FA51-F3C83F5110E6}"/>
          </ac:spMkLst>
        </pc:spChg>
        <pc:grpChg chg="del">
          <ac:chgData name="#TOH YI CHENG#" userId="3826fb1a-955c-4ee3-87d0-89b210bcaec4" providerId="ADAL" clId="{F9B9686A-3384-4282-8016-415AB4198CBC}" dt="2023-04-02T03:08:56.988" v="6144" actId="165"/>
          <ac:grpSpMkLst>
            <pc:docMk/>
            <pc:sldMk cId="1498796148" sldId="367"/>
            <ac:grpSpMk id="13" creationId="{D7CE59CB-E38E-3824-A772-E88DF6BA51BB}"/>
          </ac:grpSpMkLst>
        </pc:grpChg>
        <pc:grpChg chg="del">
          <ac:chgData name="#TOH YI CHENG#" userId="3826fb1a-955c-4ee3-87d0-89b210bcaec4" providerId="ADAL" clId="{F9B9686A-3384-4282-8016-415AB4198CBC}" dt="2023-04-02T03:07:59.330" v="6135" actId="165"/>
          <ac:grpSpMkLst>
            <pc:docMk/>
            <pc:sldMk cId="1498796148" sldId="367"/>
            <ac:grpSpMk id="14" creationId="{A5D7873E-ACFE-6741-0377-C36CB69BF8DD}"/>
          </ac:grpSpMkLst>
        </pc:grpChg>
        <pc:picChg chg="mod">
          <ac:chgData name="#TOH YI CHENG#" userId="3826fb1a-955c-4ee3-87d0-89b210bcaec4" providerId="ADAL" clId="{F9B9686A-3384-4282-8016-415AB4198CBC}" dt="2023-04-02T10:00:40.497" v="7741" actId="1036"/>
          <ac:picMkLst>
            <pc:docMk/>
            <pc:sldMk cId="1498796148" sldId="367"/>
            <ac:picMk id="17" creationId="{C9686A87-FF2E-185C-791A-32BCFCE8F634}"/>
          </ac:picMkLst>
        </pc:picChg>
        <pc:picChg chg="add del mod">
          <ac:chgData name="#TOH YI CHENG#" userId="3826fb1a-955c-4ee3-87d0-89b210bcaec4" providerId="ADAL" clId="{F9B9686A-3384-4282-8016-415AB4198CBC}" dt="2023-04-02T07:49:40.220" v="7456" actId="478"/>
          <ac:picMkLst>
            <pc:docMk/>
            <pc:sldMk cId="1498796148" sldId="367"/>
            <ac:picMk id="3074" creationId="{591CCFF4-8517-8148-8E6B-50952A1758F2}"/>
          </ac:picMkLst>
        </pc:picChg>
        <pc:picChg chg="add mod">
          <ac:chgData name="#TOH YI CHENG#" userId="3826fb1a-955c-4ee3-87d0-89b210bcaec4" providerId="ADAL" clId="{F9B9686A-3384-4282-8016-415AB4198CBC}" dt="2023-04-02T07:33:42.925" v="6758" actId="12788"/>
          <ac:picMkLst>
            <pc:docMk/>
            <pc:sldMk cId="1498796148" sldId="367"/>
            <ac:picMk id="3076" creationId="{861CF371-C3E6-63F7-B84B-B39C536C2D75}"/>
          </ac:picMkLst>
        </pc:picChg>
        <pc:picChg chg="add mod">
          <ac:chgData name="#TOH YI CHENG#" userId="3826fb1a-955c-4ee3-87d0-89b210bcaec4" providerId="ADAL" clId="{F9B9686A-3384-4282-8016-415AB4198CBC}" dt="2023-04-02T07:49:50.122" v="7464" actId="12788"/>
          <ac:picMkLst>
            <pc:docMk/>
            <pc:sldMk cId="1498796148" sldId="367"/>
            <ac:picMk id="3078" creationId="{69891175-B91E-E8E4-62E4-3936797317D4}"/>
          </ac:picMkLst>
        </pc:picChg>
      </pc:sldChg>
      <pc:sldChg chg="addSp delSp modSp mod">
        <pc:chgData name="#TOH YI CHENG#" userId="3826fb1a-955c-4ee3-87d0-89b210bcaec4" providerId="ADAL" clId="{F9B9686A-3384-4282-8016-415AB4198CBC}" dt="2023-04-02T10:02:10.354" v="7754"/>
        <pc:sldMkLst>
          <pc:docMk/>
          <pc:sldMk cId="1263435181" sldId="368"/>
        </pc:sldMkLst>
        <pc:spChg chg="del">
          <ac:chgData name="#TOH YI CHENG#" userId="3826fb1a-955c-4ee3-87d0-89b210bcaec4" providerId="ADAL" clId="{F9B9686A-3384-4282-8016-415AB4198CBC}" dt="2023-04-02T10:02:08.901" v="7753" actId="478"/>
          <ac:spMkLst>
            <pc:docMk/>
            <pc:sldMk cId="1263435181" sldId="368"/>
            <ac:spMk id="3" creationId="{95B5E3E8-37D1-D203-93DD-E017E90F4692}"/>
          </ac:spMkLst>
        </pc:spChg>
        <pc:spChg chg="mod">
          <ac:chgData name="#TOH YI CHENG#" userId="3826fb1a-955c-4ee3-87d0-89b210bcaec4" providerId="ADAL" clId="{F9B9686A-3384-4282-8016-415AB4198CBC}" dt="2023-04-02T10:02:10.354" v="7754"/>
          <ac:spMkLst>
            <pc:docMk/>
            <pc:sldMk cId="1263435181" sldId="368"/>
            <ac:spMk id="27" creationId="{00DCE09B-CB1C-4DB2-21AF-E45ED31FD287}"/>
          </ac:spMkLst>
        </pc:spChg>
        <pc:grpChg chg="add mod">
          <ac:chgData name="#TOH YI CHENG#" userId="3826fb1a-955c-4ee3-87d0-89b210bcaec4" providerId="ADAL" clId="{F9B9686A-3384-4282-8016-415AB4198CBC}" dt="2023-04-02T10:02:10.354" v="7754"/>
          <ac:grpSpMkLst>
            <pc:docMk/>
            <pc:sldMk cId="1263435181" sldId="368"/>
            <ac:grpSpMk id="8" creationId="{C5327F86-200B-6960-9B00-E73924E3588D}"/>
          </ac:grpSpMkLst>
        </pc:grpChg>
        <pc:picChg chg="del">
          <ac:chgData name="#TOH YI CHENG#" userId="3826fb1a-955c-4ee3-87d0-89b210bcaec4" providerId="ADAL" clId="{F9B9686A-3384-4282-8016-415AB4198CBC}" dt="2023-04-02T10:02:05.893" v="7752" actId="478"/>
          <ac:picMkLst>
            <pc:docMk/>
            <pc:sldMk cId="1263435181" sldId="368"/>
            <ac:picMk id="17" creationId="{C9686A87-FF2E-185C-791A-32BCFCE8F634}"/>
          </ac:picMkLst>
        </pc:picChg>
        <pc:picChg chg="mod">
          <ac:chgData name="#TOH YI CHENG#" userId="3826fb1a-955c-4ee3-87d0-89b210bcaec4" providerId="ADAL" clId="{F9B9686A-3384-4282-8016-415AB4198CBC}" dt="2023-04-02T10:02:10.354" v="7754"/>
          <ac:picMkLst>
            <pc:docMk/>
            <pc:sldMk cId="1263435181" sldId="368"/>
            <ac:picMk id="20" creationId="{581615CB-98F3-83AD-44E4-DECFB9BD829F}"/>
          </ac:picMkLst>
        </pc:picChg>
      </pc:sldChg>
      <pc:sldChg chg="modSp mod">
        <pc:chgData name="#TOH YI CHENG#" userId="3826fb1a-955c-4ee3-87d0-89b210bcaec4" providerId="ADAL" clId="{F9B9686A-3384-4282-8016-415AB4198CBC}" dt="2023-04-02T10:28:16.651" v="7884" actId="2711"/>
        <pc:sldMkLst>
          <pc:docMk/>
          <pc:sldMk cId="3625085460" sldId="369"/>
        </pc:sldMkLst>
        <pc:spChg chg="mod">
          <ac:chgData name="#TOH YI CHENG#" userId="3826fb1a-955c-4ee3-87d0-89b210bcaec4" providerId="ADAL" clId="{F9B9686A-3384-4282-8016-415AB4198CBC}" dt="2023-04-02T10:28:00.064" v="7882" actId="255"/>
          <ac:spMkLst>
            <pc:docMk/>
            <pc:sldMk cId="3625085460" sldId="369"/>
            <ac:spMk id="19" creationId="{042C8D1E-C9F9-234F-8D64-85A92AEE031A}"/>
          </ac:spMkLst>
        </pc:spChg>
        <pc:spChg chg="mod">
          <ac:chgData name="#TOH YI CHENG#" userId="3826fb1a-955c-4ee3-87d0-89b210bcaec4" providerId="ADAL" clId="{F9B9686A-3384-4282-8016-415AB4198CBC}" dt="2023-04-02T10:28:08.922" v="7883" actId="2711"/>
          <ac:spMkLst>
            <pc:docMk/>
            <pc:sldMk cId="3625085460" sldId="369"/>
            <ac:spMk id="20" creationId="{ACBFCDEC-1F35-1B4C-93C1-0AA718129025}"/>
          </ac:spMkLst>
        </pc:spChg>
        <pc:spChg chg="mod">
          <ac:chgData name="#TOH YI CHENG#" userId="3826fb1a-955c-4ee3-87d0-89b210bcaec4" providerId="ADAL" clId="{F9B9686A-3384-4282-8016-415AB4198CBC}" dt="2023-04-02T10:28:16.651" v="7884" actId="2711"/>
          <ac:spMkLst>
            <pc:docMk/>
            <pc:sldMk cId="3625085460" sldId="369"/>
            <ac:spMk id="21" creationId="{9DD4A955-05FE-2A45-BFC7-A0347907445C}"/>
          </ac:spMkLst>
        </pc:spChg>
      </pc:sldChg>
      <pc:sldChg chg="addSp delSp modSp add mod">
        <pc:chgData name="#TOH YI CHENG#" userId="3826fb1a-955c-4ee3-87d0-89b210bcaec4" providerId="ADAL" clId="{F9B9686A-3384-4282-8016-415AB4198CBC}" dt="2023-04-02T09:59:22.364" v="7624" actId="1035"/>
        <pc:sldMkLst>
          <pc:docMk/>
          <pc:sldMk cId="1541911087" sldId="374"/>
        </pc:sldMkLst>
        <pc:spChg chg="mod">
          <ac:chgData name="#TOH YI CHENG#" userId="3826fb1a-955c-4ee3-87d0-89b210bcaec4" providerId="ADAL" clId="{F9B9686A-3384-4282-8016-415AB4198CBC}" dt="2023-04-02T07:37:18.965" v="6994" actId="1038"/>
          <ac:spMkLst>
            <pc:docMk/>
            <pc:sldMk cId="1541911087" sldId="374"/>
            <ac:spMk id="2" creationId="{EFFAE630-87E3-2BDC-E816-48D1478D010B}"/>
          </ac:spMkLst>
        </pc:spChg>
        <pc:spChg chg="mod">
          <ac:chgData name="#TOH YI CHENG#" userId="3826fb1a-955c-4ee3-87d0-89b210bcaec4" providerId="ADAL" clId="{F9B9686A-3384-4282-8016-415AB4198CBC}" dt="2023-04-02T07:51:33.697" v="7529" actId="12788"/>
          <ac:spMkLst>
            <pc:docMk/>
            <pc:sldMk cId="1541911087" sldId="374"/>
            <ac:spMk id="4" creationId="{3CE42EBC-E94A-EF47-4E92-EA688D5E70F2}"/>
          </ac:spMkLst>
        </pc:spChg>
        <pc:spChg chg="mod">
          <ac:chgData name="#TOH YI CHENG#" userId="3826fb1a-955c-4ee3-87d0-89b210bcaec4" providerId="ADAL" clId="{F9B9686A-3384-4282-8016-415AB4198CBC}" dt="2023-04-02T07:48:56.814" v="7454" actId="12788"/>
          <ac:spMkLst>
            <pc:docMk/>
            <pc:sldMk cId="1541911087" sldId="374"/>
            <ac:spMk id="7" creationId="{AF39016A-0039-3452-27BB-147FB074BD92}"/>
          </ac:spMkLst>
        </pc:spChg>
        <pc:spChg chg="mod">
          <ac:chgData name="#TOH YI CHENG#" userId="3826fb1a-955c-4ee3-87d0-89b210bcaec4" providerId="ADAL" clId="{F9B9686A-3384-4282-8016-415AB4198CBC}" dt="2023-04-02T07:34:16.974" v="6760"/>
          <ac:spMkLst>
            <pc:docMk/>
            <pc:sldMk cId="1541911087" sldId="374"/>
            <ac:spMk id="8" creationId="{FE4AA19F-A8C8-E6B0-1ED0-90E50D90FA7D}"/>
          </ac:spMkLst>
        </pc:spChg>
        <pc:spChg chg="mod">
          <ac:chgData name="#TOH YI CHENG#" userId="3826fb1a-955c-4ee3-87d0-89b210bcaec4" providerId="ADAL" clId="{F9B9686A-3384-4282-8016-415AB4198CBC}" dt="2023-04-02T07:35:11.318" v="6863"/>
          <ac:spMkLst>
            <pc:docMk/>
            <pc:sldMk cId="1541911087" sldId="374"/>
            <ac:spMk id="9" creationId="{E483F560-B25D-208D-11E1-0CAA7EAFD117}"/>
          </ac:spMkLst>
        </pc:spChg>
        <pc:picChg chg="mod">
          <ac:chgData name="#TOH YI CHENG#" userId="3826fb1a-955c-4ee3-87d0-89b210bcaec4" providerId="ADAL" clId="{F9B9686A-3384-4282-8016-415AB4198CBC}" dt="2023-04-02T09:59:22.364" v="7624" actId="1035"/>
          <ac:picMkLst>
            <pc:docMk/>
            <pc:sldMk cId="1541911087" sldId="374"/>
            <ac:picMk id="17" creationId="{C9686A87-FF2E-185C-791A-32BCFCE8F634}"/>
          </ac:picMkLst>
        </pc:picChg>
        <pc:picChg chg="del">
          <ac:chgData name="#TOH YI CHENG#" userId="3826fb1a-955c-4ee3-87d0-89b210bcaec4" providerId="ADAL" clId="{F9B9686A-3384-4282-8016-415AB4198CBC}" dt="2023-04-02T07:50:53.054" v="7466" actId="478"/>
          <ac:picMkLst>
            <pc:docMk/>
            <pc:sldMk cId="1541911087" sldId="374"/>
            <ac:picMk id="3074" creationId="{591CCFF4-8517-8148-8E6B-50952A1758F2}"/>
          </ac:picMkLst>
        </pc:picChg>
        <pc:picChg chg="add del">
          <ac:chgData name="#TOH YI CHENG#" userId="3826fb1a-955c-4ee3-87d0-89b210bcaec4" providerId="ADAL" clId="{F9B9686A-3384-4282-8016-415AB4198CBC}" dt="2023-04-02T07:35:50.501" v="6867" actId="478"/>
          <ac:picMkLst>
            <pc:docMk/>
            <pc:sldMk cId="1541911087" sldId="374"/>
            <ac:picMk id="3076" creationId="{861CF371-C3E6-63F7-B84B-B39C536C2D75}"/>
          </ac:picMkLst>
        </pc:picChg>
        <pc:picChg chg="add del mod">
          <ac:chgData name="#TOH YI CHENG#" userId="3826fb1a-955c-4ee3-87d0-89b210bcaec4" providerId="ADAL" clId="{F9B9686A-3384-4282-8016-415AB4198CBC}" dt="2023-04-02T07:48:47.860" v="7441" actId="478"/>
          <ac:picMkLst>
            <pc:docMk/>
            <pc:sldMk cId="1541911087" sldId="374"/>
            <ac:picMk id="4098" creationId="{7D6F0FDA-5891-2C0B-E821-CE696292360E}"/>
          </ac:picMkLst>
        </pc:picChg>
        <pc:picChg chg="add del mod">
          <ac:chgData name="#TOH YI CHENG#" userId="3826fb1a-955c-4ee3-87d0-89b210bcaec4" providerId="ADAL" clId="{F9B9686A-3384-4282-8016-415AB4198CBC}" dt="2023-04-02T07:48:56.814" v="7454" actId="12788"/>
          <ac:picMkLst>
            <pc:docMk/>
            <pc:sldMk cId="1541911087" sldId="374"/>
            <ac:picMk id="4100" creationId="{F98BF44B-8504-5178-0C30-EA8292E2B1E9}"/>
          </ac:picMkLst>
        </pc:picChg>
        <pc:picChg chg="add del mod">
          <ac:chgData name="#TOH YI CHENG#" userId="3826fb1a-955c-4ee3-87d0-89b210bcaec4" providerId="ADAL" clId="{F9B9686A-3384-4282-8016-415AB4198CBC}" dt="2023-04-02T07:51:27.234" v="7527" actId="478"/>
          <ac:picMkLst>
            <pc:docMk/>
            <pc:sldMk cId="1541911087" sldId="374"/>
            <ac:picMk id="4102" creationId="{DCC1BD43-DAD6-81AD-EE25-681DD40BE06A}"/>
          </ac:picMkLst>
        </pc:picChg>
        <pc:picChg chg="add mod">
          <ac:chgData name="#TOH YI CHENG#" userId="3826fb1a-955c-4ee3-87d0-89b210bcaec4" providerId="ADAL" clId="{F9B9686A-3384-4282-8016-415AB4198CBC}" dt="2023-04-02T07:51:33.697" v="7529" actId="12788"/>
          <ac:picMkLst>
            <pc:docMk/>
            <pc:sldMk cId="1541911087" sldId="374"/>
            <ac:picMk id="4104" creationId="{A12BAEA5-C769-EC6B-5024-86309998617C}"/>
          </ac:picMkLst>
        </pc:picChg>
      </pc:sldChg>
      <pc:sldChg chg="addSp delSp modSp add mod modNotesTx">
        <pc:chgData name="#TOH YI CHENG#" userId="3826fb1a-955c-4ee3-87d0-89b210bcaec4" providerId="ADAL" clId="{F9B9686A-3384-4282-8016-415AB4198CBC}" dt="2023-04-02T10:50:25.532" v="8161" actId="20577"/>
        <pc:sldMkLst>
          <pc:docMk/>
          <pc:sldMk cId="3163765242" sldId="375"/>
        </pc:sldMkLst>
        <pc:spChg chg="mod">
          <ac:chgData name="#TOH YI CHENG#" userId="3826fb1a-955c-4ee3-87d0-89b210bcaec4" providerId="ADAL" clId="{F9B9686A-3384-4282-8016-415AB4198CBC}" dt="2023-04-02T07:38:17.467" v="7105" actId="1035"/>
          <ac:spMkLst>
            <pc:docMk/>
            <pc:sldMk cId="3163765242" sldId="375"/>
            <ac:spMk id="2" creationId="{EFFAE630-87E3-2BDC-E816-48D1478D010B}"/>
          </ac:spMkLst>
        </pc:spChg>
        <pc:spChg chg="mod">
          <ac:chgData name="#TOH YI CHENG#" userId="3826fb1a-955c-4ee3-87d0-89b210bcaec4" providerId="ADAL" clId="{F9B9686A-3384-4282-8016-415AB4198CBC}" dt="2023-04-02T07:41:09.509" v="7163" actId="12788"/>
          <ac:spMkLst>
            <pc:docMk/>
            <pc:sldMk cId="3163765242" sldId="375"/>
            <ac:spMk id="7" creationId="{AF39016A-0039-3452-27BB-147FB074BD92}"/>
          </ac:spMkLst>
        </pc:spChg>
        <pc:spChg chg="mod">
          <ac:chgData name="#TOH YI CHENG#" userId="3826fb1a-955c-4ee3-87d0-89b210bcaec4" providerId="ADAL" clId="{F9B9686A-3384-4282-8016-415AB4198CBC}" dt="2023-04-02T07:39:41.994" v="7106"/>
          <ac:spMkLst>
            <pc:docMk/>
            <pc:sldMk cId="3163765242" sldId="375"/>
            <ac:spMk id="8" creationId="{FE4AA19F-A8C8-E6B0-1ED0-90E50D90FA7D}"/>
          </ac:spMkLst>
        </pc:spChg>
        <pc:spChg chg="mod">
          <ac:chgData name="#TOH YI CHENG#" userId="3826fb1a-955c-4ee3-87d0-89b210bcaec4" providerId="ADAL" clId="{F9B9686A-3384-4282-8016-415AB4198CBC}" dt="2023-04-02T07:40:27.738" v="7151" actId="20577"/>
          <ac:spMkLst>
            <pc:docMk/>
            <pc:sldMk cId="3163765242" sldId="375"/>
            <ac:spMk id="9" creationId="{E483F560-B25D-208D-11E1-0CAA7EAFD117}"/>
          </ac:spMkLst>
        </pc:spChg>
        <pc:picChg chg="del">
          <ac:chgData name="#TOH YI CHENG#" userId="3826fb1a-955c-4ee3-87d0-89b210bcaec4" providerId="ADAL" clId="{F9B9686A-3384-4282-8016-415AB4198CBC}" dt="2023-04-02T07:40:58.824" v="7153" actId="478"/>
          <ac:picMkLst>
            <pc:docMk/>
            <pc:sldMk cId="3163765242" sldId="375"/>
            <ac:picMk id="4098" creationId="{7D6F0FDA-5891-2C0B-E821-CE696292360E}"/>
          </ac:picMkLst>
        </pc:picChg>
        <pc:picChg chg="add mod">
          <ac:chgData name="#TOH YI CHENG#" userId="3826fb1a-955c-4ee3-87d0-89b210bcaec4" providerId="ADAL" clId="{F9B9686A-3384-4282-8016-415AB4198CBC}" dt="2023-04-02T07:41:09.509" v="7163" actId="12788"/>
          <ac:picMkLst>
            <pc:docMk/>
            <pc:sldMk cId="3163765242" sldId="375"/>
            <ac:picMk id="5122" creationId="{C4C89E7D-23C9-80D6-6A5A-5EC76720A641}"/>
          </ac:picMkLst>
        </pc:picChg>
      </pc:sldChg>
      <pc:sldChg chg="addSp delSp modSp add mod">
        <pc:chgData name="#TOH YI CHENG#" userId="3826fb1a-955c-4ee3-87d0-89b210bcaec4" providerId="ADAL" clId="{F9B9686A-3384-4282-8016-415AB4198CBC}" dt="2023-04-02T10:45:46.293" v="8023" actId="20577"/>
        <pc:sldMkLst>
          <pc:docMk/>
          <pc:sldMk cId="3920711818" sldId="376"/>
        </pc:sldMkLst>
        <pc:spChg chg="mod">
          <ac:chgData name="#TOH YI CHENG#" userId="3826fb1a-955c-4ee3-87d0-89b210bcaec4" providerId="ADAL" clId="{F9B9686A-3384-4282-8016-415AB4198CBC}" dt="2023-04-02T07:41:58.265" v="7284" actId="20577"/>
          <ac:spMkLst>
            <pc:docMk/>
            <pc:sldMk cId="3920711818" sldId="376"/>
            <ac:spMk id="2" creationId="{EFFAE630-87E3-2BDC-E816-48D1478D010B}"/>
          </ac:spMkLst>
        </pc:spChg>
        <pc:spChg chg="mod">
          <ac:chgData name="#TOH YI CHENG#" userId="3826fb1a-955c-4ee3-87d0-89b210bcaec4" providerId="ADAL" clId="{F9B9686A-3384-4282-8016-415AB4198CBC}" dt="2023-04-02T07:52:12.225" v="7538" actId="12788"/>
          <ac:spMkLst>
            <pc:docMk/>
            <pc:sldMk cId="3920711818" sldId="376"/>
            <ac:spMk id="4" creationId="{3CE42EBC-E94A-EF47-4E92-EA688D5E70F2}"/>
          </ac:spMkLst>
        </pc:spChg>
        <pc:spChg chg="mod">
          <ac:chgData name="#TOH YI CHENG#" userId="3826fb1a-955c-4ee3-87d0-89b210bcaec4" providerId="ADAL" clId="{F9B9686A-3384-4282-8016-415AB4198CBC}" dt="2023-04-02T07:44:08.378" v="7308" actId="12788"/>
          <ac:spMkLst>
            <pc:docMk/>
            <pc:sldMk cId="3920711818" sldId="376"/>
            <ac:spMk id="7" creationId="{AF39016A-0039-3452-27BB-147FB074BD92}"/>
          </ac:spMkLst>
        </pc:spChg>
        <pc:spChg chg="mod">
          <ac:chgData name="#TOH YI CHENG#" userId="3826fb1a-955c-4ee3-87d0-89b210bcaec4" providerId="ADAL" clId="{F9B9686A-3384-4282-8016-415AB4198CBC}" dt="2023-04-02T10:45:46.293" v="8023" actId="20577"/>
          <ac:spMkLst>
            <pc:docMk/>
            <pc:sldMk cId="3920711818" sldId="376"/>
            <ac:spMk id="8" creationId="{FE4AA19F-A8C8-E6B0-1ED0-90E50D90FA7D}"/>
          </ac:spMkLst>
        </pc:spChg>
        <pc:spChg chg="mod">
          <ac:chgData name="#TOH YI CHENG#" userId="3826fb1a-955c-4ee3-87d0-89b210bcaec4" providerId="ADAL" clId="{F9B9686A-3384-4282-8016-415AB4198CBC}" dt="2023-04-02T07:42:59.413" v="7287"/>
          <ac:spMkLst>
            <pc:docMk/>
            <pc:sldMk cId="3920711818" sldId="376"/>
            <ac:spMk id="9" creationId="{E483F560-B25D-208D-11E1-0CAA7EAFD117}"/>
          </ac:spMkLst>
        </pc:spChg>
        <pc:picChg chg="del">
          <ac:chgData name="#TOH YI CHENG#" userId="3826fb1a-955c-4ee3-87d0-89b210bcaec4" providerId="ADAL" clId="{F9B9686A-3384-4282-8016-415AB4198CBC}" dt="2023-04-02T07:51:49.921" v="7531" actId="478"/>
          <ac:picMkLst>
            <pc:docMk/>
            <pc:sldMk cId="3920711818" sldId="376"/>
            <ac:picMk id="3074" creationId="{591CCFF4-8517-8148-8E6B-50952A1758F2}"/>
          </ac:picMkLst>
        </pc:picChg>
        <pc:picChg chg="del">
          <ac:chgData name="#TOH YI CHENG#" userId="3826fb1a-955c-4ee3-87d0-89b210bcaec4" providerId="ADAL" clId="{F9B9686A-3384-4282-8016-415AB4198CBC}" dt="2023-04-02T07:43:56.673" v="7292" actId="478"/>
          <ac:picMkLst>
            <pc:docMk/>
            <pc:sldMk cId="3920711818" sldId="376"/>
            <ac:picMk id="5122" creationId="{C4C89E7D-23C9-80D6-6A5A-5EC76720A641}"/>
          </ac:picMkLst>
        </pc:picChg>
        <pc:picChg chg="add del">
          <ac:chgData name="#TOH YI CHENG#" userId="3826fb1a-955c-4ee3-87d0-89b210bcaec4" providerId="ADAL" clId="{F9B9686A-3384-4282-8016-415AB4198CBC}" dt="2023-04-02T07:43:45.948" v="7289" actId="478"/>
          <ac:picMkLst>
            <pc:docMk/>
            <pc:sldMk cId="3920711818" sldId="376"/>
            <ac:picMk id="6146" creationId="{FA3C207F-8954-E4A7-2603-CD682CF1CE94}"/>
          </ac:picMkLst>
        </pc:picChg>
        <pc:picChg chg="add mod">
          <ac:chgData name="#TOH YI CHENG#" userId="3826fb1a-955c-4ee3-87d0-89b210bcaec4" providerId="ADAL" clId="{F9B9686A-3384-4282-8016-415AB4198CBC}" dt="2023-04-02T07:44:08.378" v="7308" actId="12788"/>
          <ac:picMkLst>
            <pc:docMk/>
            <pc:sldMk cId="3920711818" sldId="376"/>
            <ac:picMk id="6148" creationId="{5D8A5472-88FB-1DEB-CB9F-C3287E1EAE62}"/>
          </ac:picMkLst>
        </pc:picChg>
        <pc:picChg chg="add mod">
          <ac:chgData name="#TOH YI CHENG#" userId="3826fb1a-955c-4ee3-87d0-89b210bcaec4" providerId="ADAL" clId="{F9B9686A-3384-4282-8016-415AB4198CBC}" dt="2023-04-02T07:52:16.186" v="7540" actId="1036"/>
          <ac:picMkLst>
            <pc:docMk/>
            <pc:sldMk cId="3920711818" sldId="376"/>
            <ac:picMk id="6150" creationId="{C9E77686-AE87-9148-C69B-9D9EEB7B23C3}"/>
          </ac:picMkLst>
        </pc:picChg>
      </pc:sldChg>
      <pc:sldChg chg="addSp delSp modSp">
        <pc:chgData name="#TOH YI CHENG#" userId="3826fb1a-955c-4ee3-87d0-89b210bcaec4" providerId="ADAL" clId="{F9B9686A-3384-4282-8016-415AB4198CBC}" dt="2023-04-02T10:01:53.903" v="7749" actId="164"/>
        <pc:sldMkLst>
          <pc:docMk/>
          <pc:sldMk cId="1400258090" sldId="377"/>
        </pc:sldMkLst>
        <pc:spChg chg="add mod">
          <ac:chgData name="#TOH YI CHENG#" userId="3826fb1a-955c-4ee3-87d0-89b210bcaec4" providerId="ADAL" clId="{F9B9686A-3384-4282-8016-415AB4198CBC}" dt="2023-04-02T10:01:53.903" v="7749" actId="164"/>
          <ac:spMkLst>
            <pc:docMk/>
            <pc:sldMk cId="1400258090" sldId="377"/>
            <ac:spMk id="8" creationId="{3EBB10F5-B87B-555E-4BAE-D09AF2479CAC}"/>
          </ac:spMkLst>
        </pc:spChg>
        <pc:grpChg chg="add mod">
          <ac:chgData name="#TOH YI CHENG#" userId="3826fb1a-955c-4ee3-87d0-89b210bcaec4" providerId="ADAL" clId="{F9B9686A-3384-4282-8016-415AB4198CBC}" dt="2023-04-02T10:01:53.903" v="7749" actId="164"/>
          <ac:grpSpMkLst>
            <pc:docMk/>
            <pc:sldMk cId="1400258090" sldId="377"/>
            <ac:grpSpMk id="11" creationId="{F7FE1E34-BE90-B6AA-299E-005129D30343}"/>
          </ac:grpSpMkLst>
        </pc:grpChg>
        <pc:picChg chg="add mod">
          <ac:chgData name="#TOH YI CHENG#" userId="3826fb1a-955c-4ee3-87d0-89b210bcaec4" providerId="ADAL" clId="{F9B9686A-3384-4282-8016-415AB4198CBC}" dt="2023-04-02T10:01:53.903" v="7749" actId="164"/>
          <ac:picMkLst>
            <pc:docMk/>
            <pc:sldMk cId="1400258090" sldId="377"/>
            <ac:picMk id="3" creationId="{E0AA8318-41EE-1FDE-F642-2357BA1786FA}"/>
          </ac:picMkLst>
        </pc:picChg>
        <pc:picChg chg="del">
          <ac:chgData name="#TOH YI CHENG#" userId="3826fb1a-955c-4ee3-87d0-89b210bcaec4" providerId="ADAL" clId="{F9B9686A-3384-4282-8016-415AB4198CBC}" dt="2023-04-02T10:01:36.738" v="7746" actId="478"/>
          <ac:picMkLst>
            <pc:docMk/>
            <pc:sldMk cId="1400258090" sldId="377"/>
            <ac:picMk id="17" creationId="{C9686A87-FF2E-185C-791A-32BCFCE8F634}"/>
          </ac:picMkLst>
        </pc:picChg>
      </pc:sldChg>
    </pc:docChg>
  </pc:docChgLst>
  <pc:docChgLst>
    <pc:chgData name="#CHONG WEI KANG#" userId="S::wchong036@e.ntu.edu.sg::60ae6041-1c33-44b0-a58f-c44f2bfb570d" providerId="AD" clId="Web-{3CF620A1-257D-7DE2-7DA9-04EA26D88ABD}"/>
    <pc:docChg chg="modSld">
      <pc:chgData name="#CHONG WEI KANG#" userId="S::wchong036@e.ntu.edu.sg::60ae6041-1c33-44b0-a58f-c44f2bfb570d" providerId="AD" clId="Web-{3CF620A1-257D-7DE2-7DA9-04EA26D88ABD}" dt="2023-03-27T15:22:17.589" v="650"/>
      <pc:docMkLst>
        <pc:docMk/>
      </pc:docMkLst>
      <pc:sldChg chg="modNotes">
        <pc:chgData name="#CHONG WEI KANG#" userId="S::wchong036@e.ntu.edu.sg::60ae6041-1c33-44b0-a58f-c44f2bfb570d" providerId="AD" clId="Web-{3CF620A1-257D-7DE2-7DA9-04EA26D88ABD}" dt="2023-03-27T15:16:55.924" v="510"/>
        <pc:sldMkLst>
          <pc:docMk/>
          <pc:sldMk cId="0" sldId="256"/>
        </pc:sldMkLst>
      </pc:sldChg>
      <pc:sldChg chg="addSp delSp modSp modNotes">
        <pc:chgData name="#CHONG WEI KANG#" userId="S::wchong036@e.ntu.edu.sg::60ae6041-1c33-44b0-a58f-c44f2bfb570d" providerId="AD" clId="Web-{3CF620A1-257D-7DE2-7DA9-04EA26D88ABD}" dt="2023-03-27T15:22:17.589" v="650"/>
        <pc:sldMkLst>
          <pc:docMk/>
          <pc:sldMk cId="0" sldId="257"/>
        </pc:sldMkLst>
        <pc:picChg chg="add mod modCrop">
          <ac:chgData name="#CHONG WEI KANG#" userId="S::wchong036@e.ntu.edu.sg::60ae6041-1c33-44b0-a58f-c44f2bfb570d" providerId="AD" clId="Web-{3CF620A1-257D-7DE2-7DA9-04EA26D88ABD}" dt="2023-03-27T15:22:17.589" v="650"/>
          <ac:picMkLst>
            <pc:docMk/>
            <pc:sldMk cId="0" sldId="257"/>
            <ac:picMk id="3" creationId="{B354789D-F80E-A8E6-5943-2F1A08F1BE94}"/>
          </ac:picMkLst>
        </pc:picChg>
        <pc:picChg chg="del">
          <ac:chgData name="#CHONG WEI KANG#" userId="S::wchong036@e.ntu.edu.sg::60ae6041-1c33-44b0-a58f-c44f2bfb570d" providerId="AD" clId="Web-{3CF620A1-257D-7DE2-7DA9-04EA26D88ABD}" dt="2023-03-27T15:21:54.541" v="638"/>
          <ac:picMkLst>
            <pc:docMk/>
            <pc:sldMk cId="0" sldId="257"/>
            <ac:picMk id="194" creationId="{1ED6CBF5-8F92-9A37-19A3-A28193558624}"/>
          </ac:picMkLst>
        </pc:picChg>
      </pc:sldChg>
      <pc:sldChg chg="addSp delSp modSp">
        <pc:chgData name="#CHONG WEI KANG#" userId="S::wchong036@e.ntu.edu.sg::60ae6041-1c33-44b0-a58f-c44f2bfb570d" providerId="AD" clId="Web-{3CF620A1-257D-7DE2-7DA9-04EA26D88ABD}" dt="2023-03-27T15:14:31.920" v="349" actId="20577"/>
        <pc:sldMkLst>
          <pc:docMk/>
          <pc:sldMk cId="991082370" sldId="294"/>
        </pc:sldMkLst>
        <pc:spChg chg="add mod">
          <ac:chgData name="#CHONG WEI KANG#" userId="S::wchong036@e.ntu.edu.sg::60ae6041-1c33-44b0-a58f-c44f2bfb570d" providerId="AD" clId="Web-{3CF620A1-257D-7DE2-7DA9-04EA26D88ABD}" dt="2023-03-27T15:09:34.240" v="260" actId="1076"/>
          <ac:spMkLst>
            <pc:docMk/>
            <pc:sldMk cId="991082370" sldId="294"/>
            <ac:spMk id="2" creationId="{6FC7FB70-30B1-69F9-837A-83EDCE20404F}"/>
          </ac:spMkLst>
        </pc:spChg>
        <pc:spChg chg="del">
          <ac:chgData name="#CHONG WEI KANG#" userId="S::wchong036@e.ntu.edu.sg::60ae6041-1c33-44b0-a58f-c44f2bfb570d" providerId="AD" clId="Web-{3CF620A1-257D-7DE2-7DA9-04EA26D88ABD}" dt="2023-03-27T14:09:18.567" v="13"/>
          <ac:spMkLst>
            <pc:docMk/>
            <pc:sldMk cId="991082370" sldId="294"/>
            <ac:spMk id="3" creationId="{59060923-346B-9412-DADD-39A69941D8EE}"/>
          </ac:spMkLst>
        </pc:spChg>
        <pc:spChg chg="add del mod">
          <ac:chgData name="#CHONG WEI KANG#" userId="S::wchong036@e.ntu.edu.sg::60ae6041-1c33-44b0-a58f-c44f2bfb570d" providerId="AD" clId="Web-{3CF620A1-257D-7DE2-7DA9-04EA26D88ABD}" dt="2023-03-27T15:03:27.434" v="178"/>
          <ac:spMkLst>
            <pc:docMk/>
            <pc:sldMk cId="991082370" sldId="294"/>
            <ac:spMk id="4" creationId="{3C225BBA-64EC-CE5E-CE8E-172CF06241EC}"/>
          </ac:spMkLst>
        </pc:spChg>
        <pc:spChg chg="del">
          <ac:chgData name="#CHONG WEI KANG#" userId="S::wchong036@e.ntu.edu.sg::60ae6041-1c33-44b0-a58f-c44f2bfb570d" providerId="AD" clId="Web-{3CF620A1-257D-7DE2-7DA9-04EA26D88ABD}" dt="2023-03-27T14:09:18.567" v="12"/>
          <ac:spMkLst>
            <pc:docMk/>
            <pc:sldMk cId="991082370" sldId="294"/>
            <ac:spMk id="4" creationId="{C0CABE46-FADF-18AA-3C56-CA8185848886}"/>
          </ac:spMkLst>
        </pc:spChg>
        <pc:spChg chg="add mod">
          <ac:chgData name="#CHONG WEI KANG#" userId="S::wchong036@e.ntu.edu.sg::60ae6041-1c33-44b0-a58f-c44f2bfb570d" providerId="AD" clId="Web-{3CF620A1-257D-7DE2-7DA9-04EA26D88ABD}" dt="2023-03-27T15:09:48.600" v="295" actId="1076"/>
          <ac:spMkLst>
            <pc:docMk/>
            <pc:sldMk cId="991082370" sldId="294"/>
            <ac:spMk id="7" creationId="{7D8166CD-FB18-3C4E-9F2C-C90C262C8B29}"/>
          </ac:spMkLst>
        </pc:spChg>
        <pc:spChg chg="add mod">
          <ac:chgData name="#CHONG WEI KANG#" userId="S::wchong036@e.ntu.edu.sg::60ae6041-1c33-44b0-a58f-c44f2bfb570d" providerId="AD" clId="Web-{3CF620A1-257D-7DE2-7DA9-04EA26D88ABD}" dt="2023-03-27T15:09:48.616" v="297" actId="1076"/>
          <ac:spMkLst>
            <pc:docMk/>
            <pc:sldMk cId="991082370" sldId="294"/>
            <ac:spMk id="9" creationId="{B4DC6771-2EC5-2704-CD00-35D008496EED}"/>
          </ac:spMkLst>
        </pc:spChg>
        <pc:spChg chg="add mod ord">
          <ac:chgData name="#CHONG WEI KANG#" userId="S::wchong036@e.ntu.edu.sg::60ae6041-1c33-44b0-a58f-c44f2bfb570d" providerId="AD" clId="Web-{3CF620A1-257D-7DE2-7DA9-04EA26D88ABD}" dt="2023-03-27T15:09:48.616" v="296" actId="1076"/>
          <ac:spMkLst>
            <pc:docMk/>
            <pc:sldMk cId="991082370" sldId="294"/>
            <ac:spMk id="15" creationId="{5E4BC759-FC55-22F6-B44E-F73BF6314D8C}"/>
          </ac:spMkLst>
        </pc:spChg>
        <pc:spChg chg="add mod">
          <ac:chgData name="#CHONG WEI KANG#" userId="S::wchong036@e.ntu.edu.sg::60ae6041-1c33-44b0-a58f-c44f2bfb570d" providerId="AD" clId="Web-{3CF620A1-257D-7DE2-7DA9-04EA26D88ABD}" dt="2023-03-27T15:09:48.631" v="299" actId="1076"/>
          <ac:spMkLst>
            <pc:docMk/>
            <pc:sldMk cId="991082370" sldId="294"/>
            <ac:spMk id="16" creationId="{3CA1EC3E-2E5E-9DC7-BECC-F68F110D2D67}"/>
          </ac:spMkLst>
        </pc:spChg>
        <pc:spChg chg="add mod">
          <ac:chgData name="#CHONG WEI KANG#" userId="S::wchong036@e.ntu.edu.sg::60ae6041-1c33-44b0-a58f-c44f2bfb570d" providerId="AD" clId="Web-{3CF620A1-257D-7DE2-7DA9-04EA26D88ABD}" dt="2023-03-27T15:09:48.647" v="300" actId="1076"/>
          <ac:spMkLst>
            <pc:docMk/>
            <pc:sldMk cId="991082370" sldId="294"/>
            <ac:spMk id="17" creationId="{67A7F7AA-0D8A-C360-2101-DFA8C427DB17}"/>
          </ac:spMkLst>
        </pc:spChg>
        <pc:spChg chg="add mod">
          <ac:chgData name="#CHONG WEI KANG#" userId="S::wchong036@e.ntu.edu.sg::60ae6041-1c33-44b0-a58f-c44f2bfb570d" providerId="AD" clId="Web-{3CF620A1-257D-7DE2-7DA9-04EA26D88ABD}" dt="2023-03-27T15:10:15.866" v="316"/>
          <ac:spMkLst>
            <pc:docMk/>
            <pc:sldMk cId="991082370" sldId="294"/>
            <ac:spMk id="18" creationId="{950FEDCE-34AB-DAE8-9CA4-0D0CC82D1FD9}"/>
          </ac:spMkLst>
        </pc:spChg>
        <pc:spChg chg="add mod">
          <ac:chgData name="#CHONG WEI KANG#" userId="S::wchong036@e.ntu.edu.sg::60ae6041-1c33-44b0-a58f-c44f2bfb570d" providerId="AD" clId="Web-{3CF620A1-257D-7DE2-7DA9-04EA26D88ABD}" dt="2023-03-27T15:09:48.662" v="302" actId="1076"/>
          <ac:spMkLst>
            <pc:docMk/>
            <pc:sldMk cId="991082370" sldId="294"/>
            <ac:spMk id="19" creationId="{0C85F8E7-101D-ADA0-9E1F-E7E05E9D1964}"/>
          </ac:spMkLst>
        </pc:spChg>
        <pc:spChg chg="add mod">
          <ac:chgData name="#CHONG WEI KANG#" userId="S::wchong036@e.ntu.edu.sg::60ae6041-1c33-44b0-a58f-c44f2bfb570d" providerId="AD" clId="Web-{3CF620A1-257D-7DE2-7DA9-04EA26D88ABD}" dt="2023-03-27T15:10:24.804" v="317"/>
          <ac:spMkLst>
            <pc:docMk/>
            <pc:sldMk cId="991082370" sldId="294"/>
            <ac:spMk id="20" creationId="{8F6F13D7-D369-6221-0DFA-EF302AF82E02}"/>
          </ac:spMkLst>
        </pc:spChg>
        <pc:spChg chg="add mod">
          <ac:chgData name="#CHONG WEI KANG#" userId="S::wchong036@e.ntu.edu.sg::60ae6041-1c33-44b0-a58f-c44f2bfb570d" providerId="AD" clId="Web-{3CF620A1-257D-7DE2-7DA9-04EA26D88ABD}" dt="2023-03-27T15:10:30.992" v="318" actId="20577"/>
          <ac:spMkLst>
            <pc:docMk/>
            <pc:sldMk cId="991082370" sldId="294"/>
            <ac:spMk id="22" creationId="{CE9AE074-0C58-7618-2E9F-A070A8F10289}"/>
          </ac:spMkLst>
        </pc:spChg>
        <pc:spChg chg="add mod">
          <ac:chgData name="#CHONG WEI KANG#" userId="S::wchong036@e.ntu.edu.sg::60ae6041-1c33-44b0-a58f-c44f2bfb570d" providerId="AD" clId="Web-{3CF620A1-257D-7DE2-7DA9-04EA26D88ABD}" dt="2023-03-27T15:10:59.961" v="323" actId="1076"/>
          <ac:spMkLst>
            <pc:docMk/>
            <pc:sldMk cId="991082370" sldId="294"/>
            <ac:spMk id="23" creationId="{CB94E775-8A0A-594C-7CB8-E96A53F3C9D6}"/>
          </ac:spMkLst>
        </pc:spChg>
        <pc:spChg chg="add mod">
          <ac:chgData name="#CHONG WEI KANG#" userId="S::wchong036@e.ntu.edu.sg::60ae6041-1c33-44b0-a58f-c44f2bfb570d" providerId="AD" clId="Web-{3CF620A1-257D-7DE2-7DA9-04EA26D88ABD}" dt="2023-03-27T15:12:46.792" v="333"/>
          <ac:spMkLst>
            <pc:docMk/>
            <pc:sldMk cId="991082370" sldId="294"/>
            <ac:spMk id="24" creationId="{782FABCB-B347-AB2A-E064-1884F539B866}"/>
          </ac:spMkLst>
        </pc:spChg>
        <pc:spChg chg="add mod">
          <ac:chgData name="#CHONG WEI KANG#" userId="S::wchong036@e.ntu.edu.sg::60ae6041-1c33-44b0-a58f-c44f2bfb570d" providerId="AD" clId="Web-{3CF620A1-257D-7DE2-7DA9-04EA26D88ABD}" dt="2023-03-27T15:09:48.709" v="308" actId="1076"/>
          <ac:spMkLst>
            <pc:docMk/>
            <pc:sldMk cId="991082370" sldId="294"/>
            <ac:spMk id="25" creationId="{002397F8-B4FD-E2A9-5DA6-4D1C4BC39141}"/>
          </ac:spMkLst>
        </pc:spChg>
        <pc:spChg chg="add mod">
          <ac:chgData name="#CHONG WEI KANG#" userId="S::wchong036@e.ntu.edu.sg::60ae6041-1c33-44b0-a58f-c44f2bfb570d" providerId="AD" clId="Web-{3CF620A1-257D-7DE2-7DA9-04EA26D88ABD}" dt="2023-03-27T15:13:08.449" v="334"/>
          <ac:spMkLst>
            <pc:docMk/>
            <pc:sldMk cId="991082370" sldId="294"/>
            <ac:spMk id="26" creationId="{260CA7C1-71C0-C5D3-EA45-3D99717C0024}"/>
          </ac:spMkLst>
        </pc:spChg>
        <pc:spChg chg="add mod">
          <ac:chgData name="#CHONG WEI KANG#" userId="S::wchong036@e.ntu.edu.sg::60ae6041-1c33-44b0-a58f-c44f2bfb570d" providerId="AD" clId="Web-{3CF620A1-257D-7DE2-7DA9-04EA26D88ABD}" dt="2023-03-27T15:13:22.715" v="337" actId="20577"/>
          <ac:spMkLst>
            <pc:docMk/>
            <pc:sldMk cId="991082370" sldId="294"/>
            <ac:spMk id="28" creationId="{362AF3BB-45A2-87E5-4F9E-099506C2F6BF}"/>
          </ac:spMkLst>
        </pc:spChg>
        <pc:spChg chg="add mod">
          <ac:chgData name="#CHONG WEI KANG#" userId="S::wchong036@e.ntu.edu.sg::60ae6041-1c33-44b0-a58f-c44f2bfb570d" providerId="AD" clId="Web-{3CF620A1-257D-7DE2-7DA9-04EA26D88ABD}" dt="2023-03-27T15:14:31.920" v="349" actId="20577"/>
          <ac:spMkLst>
            <pc:docMk/>
            <pc:sldMk cId="991082370" sldId="294"/>
            <ac:spMk id="29" creationId="{600A58D5-E9E3-3D05-ABCD-0C33C9223BE6}"/>
          </ac:spMkLst>
        </pc:spChg>
        <pc:picChg chg="add del mod">
          <ac:chgData name="#CHONG WEI KANG#" userId="S::wchong036@e.ntu.edu.sg::60ae6041-1c33-44b0-a58f-c44f2bfb570d" providerId="AD" clId="Web-{3CF620A1-257D-7DE2-7DA9-04EA26D88ABD}" dt="2023-03-27T15:03:27.434" v="179"/>
          <ac:picMkLst>
            <pc:docMk/>
            <pc:sldMk cId="991082370" sldId="294"/>
            <ac:picMk id="3" creationId="{A4CE3D23-F065-0103-3778-9F130FB12B72}"/>
          </ac:picMkLst>
        </pc:picChg>
        <pc:picChg chg="add del mod">
          <ac:chgData name="#CHONG WEI KANG#" userId="S::wchong036@e.ntu.edu.sg::60ae6041-1c33-44b0-a58f-c44f2bfb570d" providerId="AD" clId="Web-{3CF620A1-257D-7DE2-7DA9-04EA26D88ABD}" dt="2023-03-27T15:04:53.155" v="181"/>
          <ac:picMkLst>
            <pc:docMk/>
            <pc:sldMk cId="991082370" sldId="294"/>
            <ac:picMk id="5" creationId="{750A061F-FD57-48CF-40D5-4691E16BF18C}"/>
          </ac:picMkLst>
        </pc:picChg>
        <pc:picChg chg="add mod">
          <ac:chgData name="#CHONG WEI KANG#" userId="S::wchong036@e.ntu.edu.sg::60ae6041-1c33-44b0-a58f-c44f2bfb570d" providerId="AD" clId="Web-{3CF620A1-257D-7DE2-7DA9-04EA26D88ABD}" dt="2023-03-27T15:09:48.631" v="298" actId="1076"/>
          <ac:picMkLst>
            <pc:docMk/>
            <pc:sldMk cId="991082370" sldId="294"/>
            <ac:picMk id="14" creationId="{22222EED-8DD2-C3FF-B5D3-DC974EDF0CD2}"/>
          </ac:picMkLst>
        </pc:picChg>
        <pc:picChg chg="add del mod">
          <ac:chgData name="#CHONG WEI KANG#" userId="S::wchong036@e.ntu.edu.sg::60ae6041-1c33-44b0-a58f-c44f2bfb570d" providerId="AD" clId="Web-{3CF620A1-257D-7DE2-7DA9-04EA26D88ABD}" dt="2023-03-27T15:13:50.575" v="340"/>
          <ac:picMkLst>
            <pc:docMk/>
            <pc:sldMk cId="991082370" sldId="294"/>
            <ac:picMk id="21" creationId="{6B601D30-FC52-B670-F4A1-009EC8816436}"/>
          </ac:picMkLst>
        </pc:picChg>
        <pc:picChg chg="add del mod">
          <ac:chgData name="#CHONG WEI KANG#" userId="S::wchong036@e.ntu.edu.sg::60ae6041-1c33-44b0-a58f-c44f2bfb570d" providerId="AD" clId="Web-{3CF620A1-257D-7DE2-7DA9-04EA26D88ABD}" dt="2023-03-27T15:14:16.701" v="343"/>
          <ac:picMkLst>
            <pc:docMk/>
            <pc:sldMk cId="991082370" sldId="294"/>
            <ac:picMk id="27" creationId="{DF6BE13C-45F7-F7B4-0E08-F4ADB0D0ED1F}"/>
          </ac:picMkLst>
        </pc:picChg>
        <pc:picChg chg="add mod">
          <ac:chgData name="#CHONG WEI KANG#" userId="S::wchong036@e.ntu.edu.sg::60ae6041-1c33-44b0-a58f-c44f2bfb570d" providerId="AD" clId="Web-{3CF620A1-257D-7DE2-7DA9-04EA26D88ABD}" dt="2023-03-27T15:13:56.435" v="342" actId="1076"/>
          <ac:picMkLst>
            <pc:docMk/>
            <pc:sldMk cId="991082370" sldId="294"/>
            <ac:picMk id="30" creationId="{E608B3A5-CF92-1A36-BC0D-3BAD6B2BD2DB}"/>
          </ac:picMkLst>
        </pc:picChg>
        <pc:picChg chg="add mod">
          <ac:chgData name="#CHONG WEI KANG#" userId="S::wchong036@e.ntu.edu.sg::60ae6041-1c33-44b0-a58f-c44f2bfb570d" providerId="AD" clId="Web-{3CF620A1-257D-7DE2-7DA9-04EA26D88ABD}" dt="2023-03-27T15:14:27.936" v="348" actId="1076"/>
          <ac:picMkLst>
            <pc:docMk/>
            <pc:sldMk cId="991082370" sldId="294"/>
            <ac:picMk id="31" creationId="{C85553CE-494C-85B0-6F71-9A5FE8EEFEAC}"/>
          </ac:picMkLst>
        </pc:picChg>
        <pc:picChg chg="del">
          <ac:chgData name="#CHONG WEI KANG#" userId="S::wchong036@e.ntu.edu.sg::60ae6041-1c33-44b0-a58f-c44f2bfb570d" providerId="AD" clId="Web-{3CF620A1-257D-7DE2-7DA9-04EA26D88ABD}" dt="2023-03-27T14:09:21.130" v="14"/>
          <ac:picMkLst>
            <pc:docMk/>
            <pc:sldMk cId="991082370" sldId="294"/>
            <ac:picMk id="3074" creationId="{1CF2A487-4E47-6E42-D3C8-1ADE9FFDD23A}"/>
          </ac:picMkLst>
        </pc:picChg>
        <pc:cxnChg chg="del">
          <ac:chgData name="#CHONG WEI KANG#" userId="S::wchong036@e.ntu.edu.sg::60ae6041-1c33-44b0-a58f-c44f2bfb570d" providerId="AD" clId="Web-{3CF620A1-257D-7DE2-7DA9-04EA26D88ABD}" dt="2023-03-27T14:09:18.567" v="11"/>
          <ac:cxnSpMkLst>
            <pc:docMk/>
            <pc:sldMk cId="991082370" sldId="294"/>
            <ac:cxnSpMk id="5" creationId="{CBD5BEB5-12AF-CF8A-604B-813AD0BF8DD1}"/>
          </ac:cxnSpMkLst>
        </pc:cxnChg>
      </pc:sldChg>
      <pc:sldChg chg="addSp delSp modSp">
        <pc:chgData name="#CHONG WEI KANG#" userId="S::wchong036@e.ntu.edu.sg::60ae6041-1c33-44b0-a58f-c44f2bfb570d" providerId="AD" clId="Web-{3CF620A1-257D-7DE2-7DA9-04EA26D88ABD}" dt="2023-03-27T14:58:26.191" v="157" actId="1076"/>
        <pc:sldMkLst>
          <pc:docMk/>
          <pc:sldMk cId="3217756410" sldId="296"/>
        </pc:sldMkLst>
        <pc:spChg chg="add mod">
          <ac:chgData name="#CHONG WEI KANG#" userId="S::wchong036@e.ntu.edu.sg::60ae6041-1c33-44b0-a58f-c44f2bfb570d" providerId="AD" clId="Web-{3CF620A1-257D-7DE2-7DA9-04EA26D88ABD}" dt="2023-03-27T14:49:55.615" v="35" actId="20577"/>
          <ac:spMkLst>
            <pc:docMk/>
            <pc:sldMk cId="3217756410" sldId="296"/>
            <ac:spMk id="3" creationId="{45A47A96-6B3D-F1E3-709D-1FB6F2DB0E3A}"/>
          </ac:spMkLst>
        </pc:spChg>
        <pc:spChg chg="add mod">
          <ac:chgData name="#CHONG WEI KANG#" userId="S::wchong036@e.ntu.edu.sg::60ae6041-1c33-44b0-a58f-c44f2bfb570d" providerId="AD" clId="Web-{3CF620A1-257D-7DE2-7DA9-04EA26D88ABD}" dt="2023-03-27T14:56:59.548" v="115" actId="1076"/>
          <ac:spMkLst>
            <pc:docMk/>
            <pc:sldMk cId="3217756410" sldId="296"/>
            <ac:spMk id="5" creationId="{B1EFA078-F0F0-0969-8928-7254122C91E2}"/>
          </ac:spMkLst>
        </pc:spChg>
        <pc:spChg chg="add mod">
          <ac:chgData name="#CHONG WEI KANG#" userId="S::wchong036@e.ntu.edu.sg::60ae6041-1c33-44b0-a58f-c44f2bfb570d" providerId="AD" clId="Web-{3CF620A1-257D-7DE2-7DA9-04EA26D88ABD}" dt="2023-03-27T14:56:59.564" v="116" actId="1076"/>
          <ac:spMkLst>
            <pc:docMk/>
            <pc:sldMk cId="3217756410" sldId="296"/>
            <ac:spMk id="9" creationId="{765279EA-968E-B6D2-A8BF-A35FDEA8F712}"/>
          </ac:spMkLst>
        </pc:spChg>
        <pc:spChg chg="mod">
          <ac:chgData name="#CHONG WEI KANG#" userId="S::wchong036@e.ntu.edu.sg::60ae6041-1c33-44b0-a58f-c44f2bfb570d" providerId="AD" clId="Web-{3CF620A1-257D-7DE2-7DA9-04EA26D88ABD}" dt="2023-03-27T14:49:52.475" v="18" actId="20577"/>
          <ac:spMkLst>
            <pc:docMk/>
            <pc:sldMk cId="3217756410" sldId="296"/>
            <ac:spMk id="11" creationId="{52A49B49-B9C8-E55A-CFD4-43EBB8AC8502}"/>
          </ac:spMkLst>
        </pc:spChg>
        <pc:spChg chg="del">
          <ac:chgData name="#CHONG WEI KANG#" userId="S::wchong036@e.ntu.edu.sg::60ae6041-1c33-44b0-a58f-c44f2bfb570d" providerId="AD" clId="Web-{3CF620A1-257D-7DE2-7DA9-04EA26D88ABD}" dt="2023-03-27T14:49:22.177" v="15"/>
          <ac:spMkLst>
            <pc:docMk/>
            <pc:sldMk cId="3217756410" sldId="296"/>
            <ac:spMk id="14" creationId="{DFE897B1-A945-9480-F723-9737F9FD81D0}"/>
          </ac:spMkLst>
        </pc:spChg>
        <pc:spChg chg="add mod">
          <ac:chgData name="#CHONG WEI KANG#" userId="S::wchong036@e.ntu.edu.sg::60ae6041-1c33-44b0-a58f-c44f2bfb570d" providerId="AD" clId="Web-{3CF620A1-257D-7DE2-7DA9-04EA26D88ABD}" dt="2023-03-27T14:57:28.815" v="147"/>
          <ac:spMkLst>
            <pc:docMk/>
            <pc:sldMk cId="3217756410" sldId="296"/>
            <ac:spMk id="16" creationId="{75E503D0-3668-8F75-1E64-C0937611284C}"/>
          </ac:spMkLst>
        </pc:spChg>
        <pc:spChg chg="add mod">
          <ac:chgData name="#CHONG WEI KANG#" userId="S::wchong036@e.ntu.edu.sg::60ae6041-1c33-44b0-a58f-c44f2bfb570d" providerId="AD" clId="Web-{3CF620A1-257D-7DE2-7DA9-04EA26D88ABD}" dt="2023-03-27T14:58:22.863" v="156" actId="20577"/>
          <ac:spMkLst>
            <pc:docMk/>
            <pc:sldMk cId="3217756410" sldId="296"/>
            <ac:spMk id="17" creationId="{083C8B9D-F29A-5B92-791E-7A2531E970D7}"/>
          </ac:spMkLst>
        </pc:spChg>
        <pc:picChg chg="add mod">
          <ac:chgData name="#CHONG WEI KANG#" userId="S::wchong036@e.ntu.edu.sg::60ae6041-1c33-44b0-a58f-c44f2bfb570d" providerId="AD" clId="Web-{3CF620A1-257D-7DE2-7DA9-04EA26D88ABD}" dt="2023-03-27T14:56:59.564" v="117" actId="1076"/>
          <ac:picMkLst>
            <pc:docMk/>
            <pc:sldMk cId="3217756410" sldId="296"/>
            <ac:picMk id="15" creationId="{4F033D9B-F2B8-D4F8-9685-EE345CA3E4D8}"/>
          </ac:picMkLst>
        </pc:picChg>
        <pc:picChg chg="add mod">
          <ac:chgData name="#CHONG WEI KANG#" userId="S::wchong036@e.ntu.edu.sg::60ae6041-1c33-44b0-a58f-c44f2bfb570d" providerId="AD" clId="Web-{3CF620A1-257D-7DE2-7DA9-04EA26D88ABD}" dt="2023-03-27T14:56:59.580" v="120" actId="1076"/>
          <ac:picMkLst>
            <pc:docMk/>
            <pc:sldMk cId="3217756410" sldId="296"/>
            <ac:picMk id="18" creationId="{389A9085-7A16-88D4-5919-6A7D15831DC2}"/>
          </ac:picMkLst>
        </pc:picChg>
        <pc:picChg chg="add del mod">
          <ac:chgData name="#CHONG WEI KANG#" userId="S::wchong036@e.ntu.edu.sg::60ae6041-1c33-44b0-a58f-c44f2bfb570d" providerId="AD" clId="Web-{3CF620A1-257D-7DE2-7DA9-04EA26D88ABD}" dt="2023-03-27T14:58:05.988" v="150"/>
          <ac:picMkLst>
            <pc:docMk/>
            <pc:sldMk cId="3217756410" sldId="296"/>
            <ac:picMk id="19" creationId="{95B2D915-E65B-8E92-EA6A-93F5FFD18923}"/>
          </ac:picMkLst>
        </pc:picChg>
        <pc:picChg chg="add mod">
          <ac:chgData name="#CHONG WEI KANG#" userId="S::wchong036@e.ntu.edu.sg::60ae6041-1c33-44b0-a58f-c44f2bfb570d" providerId="AD" clId="Web-{3CF620A1-257D-7DE2-7DA9-04EA26D88ABD}" dt="2023-03-27T14:58:26.191" v="157" actId="1076"/>
          <ac:picMkLst>
            <pc:docMk/>
            <pc:sldMk cId="3217756410" sldId="296"/>
            <ac:picMk id="20" creationId="{57BC33D6-BB8D-D651-606C-B0F02A28F76C}"/>
          </ac:picMkLst>
        </pc:picChg>
      </pc:sldChg>
      <pc:sldChg chg="modSp">
        <pc:chgData name="#CHONG WEI KANG#" userId="S::wchong036@e.ntu.edu.sg::60ae6041-1c33-44b0-a58f-c44f2bfb570d" providerId="AD" clId="Web-{3CF620A1-257D-7DE2-7DA9-04EA26D88ABD}" dt="2023-03-27T14:58:37.754" v="158"/>
        <pc:sldMkLst>
          <pc:docMk/>
          <pc:sldMk cId="529072241" sldId="297"/>
        </pc:sldMkLst>
        <pc:spChg chg="mod">
          <ac:chgData name="#CHONG WEI KANG#" userId="S::wchong036@e.ntu.edu.sg::60ae6041-1c33-44b0-a58f-c44f2bfb570d" providerId="AD" clId="Web-{3CF620A1-257D-7DE2-7DA9-04EA26D88ABD}" dt="2023-03-27T14:58:37.754" v="158"/>
          <ac:spMkLst>
            <pc:docMk/>
            <pc:sldMk cId="529072241" sldId="297"/>
            <ac:spMk id="26" creationId="{5263FD64-1EC7-DFF5-86A3-2E5C0FA3ABD6}"/>
          </ac:spMkLst>
        </pc:spChg>
      </pc:sldChg>
      <pc:sldChg chg="addSp modSp">
        <pc:chgData name="#CHONG WEI KANG#" userId="S::wchong036@e.ntu.edu.sg::60ae6041-1c33-44b0-a58f-c44f2bfb570d" providerId="AD" clId="Web-{3CF620A1-257D-7DE2-7DA9-04EA26D88ABD}" dt="2023-03-27T14:08:21.191" v="9" actId="1076"/>
        <pc:sldMkLst>
          <pc:docMk/>
          <pc:sldMk cId="2454945580" sldId="298"/>
        </pc:sldMkLst>
        <pc:spChg chg="add mod">
          <ac:chgData name="#CHONG WEI KANG#" userId="S::wchong036@e.ntu.edu.sg::60ae6041-1c33-44b0-a58f-c44f2bfb570d" providerId="AD" clId="Web-{3CF620A1-257D-7DE2-7DA9-04EA26D88ABD}" dt="2023-03-27T14:08:21.191" v="9" actId="1076"/>
          <ac:spMkLst>
            <pc:docMk/>
            <pc:sldMk cId="2454945580" sldId="298"/>
            <ac:spMk id="3" creationId="{920BB6F6-9EA5-055C-EFD3-776272FC767B}"/>
          </ac:spMkLst>
        </pc:spChg>
      </pc:sldChg>
    </pc:docChg>
  </pc:docChgLst>
  <pc:docChgLst>
    <pc:chgData name="#LOY SHENG#" userId="S::loys0010@e.ntu.edu.sg::23df49d1-2d6b-4906-87b4-364244ce5c29" providerId="AD" clId="Web-{08494E4C-65FA-84F7-8FDB-B067DCA71CB7}"/>
    <pc:docChg chg="modSld">
      <pc:chgData name="#LOY SHENG#" userId="S::loys0010@e.ntu.edu.sg::23df49d1-2d6b-4906-87b4-364244ce5c29" providerId="AD" clId="Web-{08494E4C-65FA-84F7-8FDB-B067DCA71CB7}" dt="2023-04-02T09:47:28.150" v="290"/>
      <pc:docMkLst>
        <pc:docMk/>
      </pc:docMkLst>
      <pc:sldChg chg="modNotes">
        <pc:chgData name="#LOY SHENG#" userId="S::loys0010@e.ntu.edu.sg::23df49d1-2d6b-4906-87b4-364244ce5c29" providerId="AD" clId="Web-{08494E4C-65FA-84F7-8FDB-B067DCA71CB7}" dt="2023-04-02T09:47:18.571" v="226"/>
        <pc:sldMkLst>
          <pc:docMk/>
          <pc:sldMk cId="3438634876" sldId="315"/>
        </pc:sldMkLst>
      </pc:sldChg>
      <pc:sldChg chg="modNotes">
        <pc:chgData name="#LOY SHENG#" userId="S::loys0010@e.ntu.edu.sg::23df49d1-2d6b-4906-87b4-364244ce5c29" providerId="AD" clId="Web-{08494E4C-65FA-84F7-8FDB-B067DCA71CB7}" dt="2023-04-02T09:47:28.150" v="290"/>
        <pc:sldMkLst>
          <pc:docMk/>
          <pc:sldMk cId="3072411077" sldId="316"/>
        </pc:sldMkLst>
      </pc:sldChg>
    </pc:docChg>
  </pc:docChgLst>
  <pc:docChgLst>
    <pc:chgData name="#LOY SHENG#" userId="S::loys0010@e.ntu.edu.sg::23df49d1-2d6b-4906-87b4-364244ce5c29" providerId="AD" clId="Web-{B4DC5358-5B06-DE0D-04AE-C6CC8EA13A5B}"/>
    <pc:docChg chg="modSld">
      <pc:chgData name="#LOY SHENG#" userId="S::loys0010@e.ntu.edu.sg::23df49d1-2d6b-4906-87b4-364244ce5c29" providerId="AD" clId="Web-{B4DC5358-5B06-DE0D-04AE-C6CC8EA13A5B}" dt="2023-04-02T08:30:59.271" v="644"/>
      <pc:docMkLst>
        <pc:docMk/>
      </pc:docMkLst>
      <pc:sldChg chg="addSp delSp modSp modNotes">
        <pc:chgData name="#LOY SHENG#" userId="S::loys0010@e.ntu.edu.sg::23df49d1-2d6b-4906-87b4-364244ce5c29" providerId="AD" clId="Web-{B4DC5358-5B06-DE0D-04AE-C6CC8EA13A5B}" dt="2023-04-02T08:30:59.271" v="644"/>
        <pc:sldMkLst>
          <pc:docMk/>
          <pc:sldMk cId="1765496283" sldId="306"/>
        </pc:sldMkLst>
        <pc:spChg chg="add mod">
          <ac:chgData name="#LOY SHENG#" userId="S::loys0010@e.ntu.edu.sg::23df49d1-2d6b-4906-87b4-364244ce5c29" providerId="AD" clId="Web-{B4DC5358-5B06-DE0D-04AE-C6CC8EA13A5B}" dt="2023-04-02T08:20:21.876" v="17" actId="20577"/>
          <ac:spMkLst>
            <pc:docMk/>
            <pc:sldMk cId="1765496283" sldId="306"/>
            <ac:spMk id="2" creationId="{5DCD5843-7F0F-AFB6-5817-2B98DC309654}"/>
          </ac:spMkLst>
        </pc:spChg>
        <pc:spChg chg="add mod">
          <ac:chgData name="#LOY SHENG#" userId="S::loys0010@e.ntu.edu.sg::23df49d1-2d6b-4906-87b4-364244ce5c29" providerId="AD" clId="Web-{B4DC5358-5B06-DE0D-04AE-C6CC8EA13A5B}" dt="2023-04-02T08:20:25.376" v="19" actId="20577"/>
          <ac:spMkLst>
            <pc:docMk/>
            <pc:sldMk cId="1765496283" sldId="306"/>
            <ac:spMk id="3" creationId="{30D87A47-590C-B455-3530-676963DC301C}"/>
          </ac:spMkLst>
        </pc:spChg>
        <pc:spChg chg="mod">
          <ac:chgData name="#LOY SHENG#" userId="S::loys0010@e.ntu.edu.sg::23df49d1-2d6b-4906-87b4-364244ce5c29" providerId="AD" clId="Web-{B4DC5358-5B06-DE0D-04AE-C6CC8EA13A5B}" dt="2023-04-02T08:22:04.426" v="43" actId="20577"/>
          <ac:spMkLst>
            <pc:docMk/>
            <pc:sldMk cId="1765496283" sldId="306"/>
            <ac:spMk id="28" creationId="{DAD47E48-17B5-D8F6-7BE4-E8C299728270}"/>
          </ac:spMkLst>
        </pc:spChg>
        <pc:spChg chg="mod">
          <ac:chgData name="#LOY SHENG#" userId="S::loys0010@e.ntu.edu.sg::23df49d1-2d6b-4906-87b4-364244ce5c29" providerId="AD" clId="Web-{B4DC5358-5B06-DE0D-04AE-C6CC8EA13A5B}" dt="2023-04-02T08:21:35.488" v="33" actId="20577"/>
          <ac:spMkLst>
            <pc:docMk/>
            <pc:sldMk cId="1765496283" sldId="306"/>
            <ac:spMk id="29" creationId="{D9880A14-CD2F-1F4F-549F-A62F4ED3CBAF}"/>
          </ac:spMkLst>
        </pc:spChg>
        <pc:spChg chg="mod">
          <ac:chgData name="#LOY SHENG#" userId="S::loys0010@e.ntu.edu.sg::23df49d1-2d6b-4906-87b4-364244ce5c29" providerId="AD" clId="Web-{B4DC5358-5B06-DE0D-04AE-C6CC8EA13A5B}" dt="2023-04-02T08:21:49.926" v="37" actId="20577"/>
          <ac:spMkLst>
            <pc:docMk/>
            <pc:sldMk cId="1765496283" sldId="306"/>
            <ac:spMk id="30" creationId="{50B7C0EA-285E-72C6-0A37-D954B593E0E9}"/>
          </ac:spMkLst>
        </pc:spChg>
        <pc:spChg chg="mod">
          <ac:chgData name="#LOY SHENG#" userId="S::loys0010@e.ntu.edu.sg::23df49d1-2d6b-4906-87b4-364244ce5c29" providerId="AD" clId="Web-{B4DC5358-5B06-DE0D-04AE-C6CC8EA13A5B}" dt="2023-04-02T08:21:10.128" v="22" actId="20577"/>
          <ac:spMkLst>
            <pc:docMk/>
            <pc:sldMk cId="1765496283" sldId="306"/>
            <ac:spMk id="31" creationId="{B859B946-6F3F-9941-E32F-676E67CE06D5}"/>
          </ac:spMkLst>
        </pc:spChg>
        <pc:picChg chg="add mod">
          <ac:chgData name="#LOY SHENG#" userId="S::loys0010@e.ntu.edu.sg::23df49d1-2d6b-4906-87b4-364244ce5c29" providerId="AD" clId="Web-{B4DC5358-5B06-DE0D-04AE-C6CC8EA13A5B}" dt="2023-04-02T08:21:21.112" v="26" actId="1076"/>
          <ac:picMkLst>
            <pc:docMk/>
            <pc:sldMk cId="1765496283" sldId="306"/>
            <ac:picMk id="4" creationId="{41BDC4AE-3D43-DEF9-4C37-4D196B68D4DD}"/>
          </ac:picMkLst>
        </pc:picChg>
        <pc:picChg chg="add mod">
          <ac:chgData name="#LOY SHENG#" userId="S::loys0010@e.ntu.edu.sg::23df49d1-2d6b-4906-87b4-364244ce5c29" providerId="AD" clId="Web-{B4DC5358-5B06-DE0D-04AE-C6CC8EA13A5B}" dt="2023-04-02T08:30:54.693" v="642" actId="1076"/>
          <ac:picMkLst>
            <pc:docMk/>
            <pc:sldMk cId="1765496283" sldId="306"/>
            <ac:picMk id="5" creationId="{9D85BAC3-3137-960A-C0AB-235B2B2EE7AE}"/>
          </ac:picMkLst>
        </pc:picChg>
        <pc:picChg chg="del">
          <ac:chgData name="#LOY SHENG#" userId="S::loys0010@e.ntu.edu.sg::23df49d1-2d6b-4906-87b4-364244ce5c29" providerId="AD" clId="Web-{B4DC5358-5B06-DE0D-04AE-C6CC8EA13A5B}" dt="2023-04-02T08:21:13.737" v="23"/>
          <ac:picMkLst>
            <pc:docMk/>
            <pc:sldMk cId="1765496283" sldId="306"/>
            <ac:picMk id="22" creationId="{31A40A2E-19AD-EED4-B2AF-69A20C045F7E}"/>
          </ac:picMkLst>
        </pc:picChg>
        <pc:picChg chg="del">
          <ac:chgData name="#LOY SHENG#" userId="S::loys0010@e.ntu.edu.sg::23df49d1-2d6b-4906-87b4-364244ce5c29" providerId="AD" clId="Web-{B4DC5358-5B06-DE0D-04AE-C6CC8EA13A5B}" dt="2023-04-02T08:30:45.770" v="612"/>
          <ac:picMkLst>
            <pc:docMk/>
            <pc:sldMk cId="1765496283" sldId="306"/>
            <ac:picMk id="24" creationId="{BE5E676C-F534-4D50-B3AB-AB06425031B4}"/>
          </ac:picMkLst>
        </pc:picChg>
        <pc:picChg chg="mod">
          <ac:chgData name="#LOY SHENG#" userId="S::loys0010@e.ntu.edu.sg::23df49d1-2d6b-4906-87b4-364244ce5c29" providerId="AD" clId="Web-{B4DC5358-5B06-DE0D-04AE-C6CC8EA13A5B}" dt="2023-04-02T08:20:04.766" v="9" actId="1076"/>
          <ac:picMkLst>
            <pc:docMk/>
            <pc:sldMk cId="1765496283" sldId="306"/>
            <ac:picMk id="25" creationId="{5E970881-658A-C6B0-18E9-3770E96894D5}"/>
          </ac:picMkLst>
        </pc:picChg>
        <pc:picChg chg="mod">
          <ac:chgData name="#LOY SHENG#" userId="S::loys0010@e.ntu.edu.sg::23df49d1-2d6b-4906-87b4-364244ce5c29" providerId="AD" clId="Web-{B4DC5358-5B06-DE0D-04AE-C6CC8EA13A5B}" dt="2023-04-02T08:20:09.063" v="11" actId="1076"/>
          <ac:picMkLst>
            <pc:docMk/>
            <pc:sldMk cId="1765496283" sldId="306"/>
            <ac:picMk id="26" creationId="{135BFAC0-AE8E-5870-D9D7-73AA1887835F}"/>
          </ac:picMkLst>
        </pc:picChg>
      </pc:sldChg>
    </pc:docChg>
  </pc:docChgLst>
  <pc:docChgLst>
    <pc:chgData name="Guest User" userId="S::urn:spo:anon#c1244f1f5a9c308afaf739468b61c1b16fcbdb9b59a66e525fbc7140f382b060::" providerId="AD" clId="Web-{2F003830-1445-4FB7-F185-B254DB9A8BC3}"/>
    <pc:docChg chg="modSld">
      <pc:chgData name="Guest User" userId="S::urn:spo:anon#c1244f1f5a9c308afaf739468b61c1b16fcbdb9b59a66e525fbc7140f382b060::" providerId="AD" clId="Web-{2F003830-1445-4FB7-F185-B254DB9A8BC3}" dt="2023-03-27T16:35:15.419" v="1073"/>
      <pc:docMkLst>
        <pc:docMk/>
      </pc:docMkLst>
      <pc:sldChg chg="addSp delSp modSp">
        <pc:chgData name="Guest User" userId="S::urn:spo:anon#c1244f1f5a9c308afaf739468b61c1b16fcbdb9b59a66e525fbc7140f382b060::" providerId="AD" clId="Web-{2F003830-1445-4FB7-F185-B254DB9A8BC3}" dt="2023-03-27T16:11:18.766" v="49" actId="1076"/>
        <pc:sldMkLst>
          <pc:docMk/>
          <pc:sldMk cId="3324262270" sldId="293"/>
        </pc:sldMkLst>
        <pc:spChg chg="add del mod">
          <ac:chgData name="Guest User" userId="S::urn:spo:anon#c1244f1f5a9c308afaf739468b61c1b16fcbdb9b59a66e525fbc7140f382b060::" providerId="AD" clId="Web-{2F003830-1445-4FB7-F185-B254DB9A8BC3}" dt="2023-03-27T16:09:21.090" v="29"/>
          <ac:spMkLst>
            <pc:docMk/>
            <pc:sldMk cId="3324262270" sldId="293"/>
            <ac:spMk id="2" creationId="{2BCEDDDE-57F9-2D19-34D9-49CAA661DAE6}"/>
          </ac:spMkLst>
        </pc:spChg>
        <pc:spChg chg="del mod">
          <ac:chgData name="Guest User" userId="S::urn:spo:anon#c1244f1f5a9c308afaf739468b61c1b16fcbdb9b59a66e525fbc7140f382b060::" providerId="AD" clId="Web-{2F003830-1445-4FB7-F185-B254DB9A8BC3}" dt="2023-03-27T16:05:21.255" v="4"/>
          <ac:spMkLst>
            <pc:docMk/>
            <pc:sldMk cId="3324262270" sldId="293"/>
            <ac:spMk id="3" creationId="{8386AC5C-0D33-D1CE-4AC1-68E635CDDD22}"/>
          </ac:spMkLst>
        </pc:spChg>
        <pc:spChg chg="add mod">
          <ac:chgData name="Guest User" userId="S::urn:spo:anon#c1244f1f5a9c308afaf739468b61c1b16fcbdb9b59a66e525fbc7140f382b060::" providerId="AD" clId="Web-{2F003830-1445-4FB7-F185-B254DB9A8BC3}" dt="2023-03-27T16:10:34.671" v="36" actId="20577"/>
          <ac:spMkLst>
            <pc:docMk/>
            <pc:sldMk cId="3324262270" sldId="293"/>
            <ac:spMk id="5" creationId="{0CFBE2B7-5D26-4B14-FA8E-CE60068E88C1}"/>
          </ac:spMkLst>
        </pc:spChg>
        <pc:spChg chg="add mod">
          <ac:chgData name="Guest User" userId="S::urn:spo:anon#c1244f1f5a9c308afaf739468b61c1b16fcbdb9b59a66e525fbc7140f382b060::" providerId="AD" clId="Web-{2F003830-1445-4FB7-F185-B254DB9A8BC3}" dt="2023-03-27T16:11:18.766" v="49" actId="1076"/>
          <ac:spMkLst>
            <pc:docMk/>
            <pc:sldMk cId="3324262270" sldId="293"/>
            <ac:spMk id="7" creationId="{AB89DCBC-FA08-CCE1-21B7-616D37FC0AA7}"/>
          </ac:spMkLst>
        </pc:spChg>
      </pc:sldChg>
      <pc:sldChg chg="modNotes">
        <pc:chgData name="Guest User" userId="S::urn:spo:anon#c1244f1f5a9c308afaf739468b61c1b16fcbdb9b59a66e525fbc7140f382b060::" providerId="AD" clId="Web-{2F003830-1445-4FB7-F185-B254DB9A8BC3}" dt="2023-03-27T16:35:15.419" v="1073"/>
        <pc:sldMkLst>
          <pc:docMk/>
          <pc:sldMk cId="529072241" sldId="297"/>
        </pc:sldMkLst>
      </pc:sldChg>
      <pc:sldChg chg="addSp delSp modSp modNotes">
        <pc:chgData name="Guest User" userId="S::urn:spo:anon#c1244f1f5a9c308afaf739468b61c1b16fcbdb9b59a66e525fbc7140f382b060::" providerId="AD" clId="Web-{2F003830-1445-4FB7-F185-B254DB9A8BC3}" dt="2023-03-27T16:27:41.452" v="412"/>
        <pc:sldMkLst>
          <pc:docMk/>
          <pc:sldMk cId="2276563035" sldId="300"/>
        </pc:sldMkLst>
        <pc:spChg chg="add del mod">
          <ac:chgData name="Guest User" userId="S::urn:spo:anon#c1244f1f5a9c308afaf739468b61c1b16fcbdb9b59a66e525fbc7140f382b060::" providerId="AD" clId="Web-{2F003830-1445-4FB7-F185-B254DB9A8BC3}" dt="2023-03-27T16:12:06.549" v="50"/>
          <ac:spMkLst>
            <pc:docMk/>
            <pc:sldMk cId="2276563035" sldId="300"/>
            <ac:spMk id="4" creationId="{8ECAE7B8-E2FC-20FA-F6BB-9584B1881FA3}"/>
          </ac:spMkLst>
        </pc:spChg>
        <pc:spChg chg="add">
          <ac:chgData name="Guest User" userId="S::urn:spo:anon#c1244f1f5a9c308afaf739468b61c1b16fcbdb9b59a66e525fbc7140f382b060::" providerId="AD" clId="Web-{2F003830-1445-4FB7-F185-B254DB9A8BC3}" dt="2023-03-27T16:12:10.142" v="51"/>
          <ac:spMkLst>
            <pc:docMk/>
            <pc:sldMk cId="2276563035" sldId="300"/>
            <ac:spMk id="7" creationId="{A3CAA9F4-5CE2-E2F0-9105-E3F9E9A77CEC}"/>
          </ac:spMkLst>
        </pc:spChg>
        <pc:spChg chg="add mod">
          <ac:chgData name="Guest User" userId="S::urn:spo:anon#c1244f1f5a9c308afaf739468b61c1b16fcbdb9b59a66e525fbc7140f382b060::" providerId="AD" clId="Web-{2F003830-1445-4FB7-F185-B254DB9A8BC3}" dt="2023-03-27T16:13:35.833" v="80" actId="20577"/>
          <ac:spMkLst>
            <pc:docMk/>
            <pc:sldMk cId="2276563035" sldId="300"/>
            <ac:spMk id="15" creationId="{DD398F8C-B95A-23D6-A8CE-B7158F5F56AF}"/>
          </ac:spMkLst>
        </pc:spChg>
        <pc:spChg chg="mod">
          <ac:chgData name="Guest User" userId="S::urn:spo:anon#c1244f1f5a9c308afaf739468b61c1b16fcbdb9b59a66e525fbc7140f382b060::" providerId="AD" clId="Web-{2F003830-1445-4FB7-F185-B254DB9A8BC3}" dt="2023-03-27T16:07:31.603" v="23" actId="20577"/>
          <ac:spMkLst>
            <pc:docMk/>
            <pc:sldMk cId="2276563035" sldId="300"/>
            <ac:spMk id="17" creationId="{2B15F806-EF7C-EC2E-8ADB-DCDDF5F7807E}"/>
          </ac:spMkLst>
        </pc:spChg>
        <pc:picChg chg="add del mod">
          <ac:chgData name="Guest User" userId="S::urn:spo:anon#c1244f1f5a9c308afaf739468b61c1b16fcbdb9b59a66e525fbc7140f382b060::" providerId="AD" clId="Web-{2F003830-1445-4FB7-F185-B254DB9A8BC3}" dt="2023-03-27T16:07:20.743" v="20"/>
          <ac:picMkLst>
            <pc:docMk/>
            <pc:sldMk cId="2276563035" sldId="300"/>
            <ac:picMk id="2" creationId="{71656384-590A-9DD0-D7DB-7A7847448719}"/>
          </ac:picMkLst>
        </pc:picChg>
        <pc:picChg chg="mod">
          <ac:chgData name="Guest User" userId="S::urn:spo:anon#c1244f1f5a9c308afaf739468b61c1b16fcbdb9b59a66e525fbc7140f382b060::" providerId="AD" clId="Web-{2F003830-1445-4FB7-F185-B254DB9A8BC3}" dt="2023-03-27T16:12:14.580" v="53" actId="1076"/>
          <ac:picMkLst>
            <pc:docMk/>
            <pc:sldMk cId="2276563035" sldId="300"/>
            <ac:picMk id="6" creationId="{7B46759B-7BE0-E1DF-0956-2A4BAB47A6A5}"/>
          </ac:picMkLst>
        </pc:picChg>
      </pc:sldChg>
    </pc:docChg>
  </pc:docChgLst>
  <pc:docChgLst>
    <pc:chgData name="#LOY SHENG#" userId="S::loys0010@e.ntu.edu.sg::23df49d1-2d6b-4906-87b4-364244ce5c29" providerId="AD" clId="Web-{DEEB3736-B383-64FC-F15A-6F8D8DDE77F8}"/>
    <pc:docChg chg="addSld modSld sldOrd">
      <pc:chgData name="#LOY SHENG#" userId="S::loys0010@e.ntu.edu.sg::23df49d1-2d6b-4906-87b4-364244ce5c29" providerId="AD" clId="Web-{DEEB3736-B383-64FC-F15A-6F8D8DDE77F8}" dt="2023-04-02T04:53:23.814" v="1050"/>
      <pc:docMkLst>
        <pc:docMk/>
      </pc:docMkLst>
      <pc:sldChg chg="addSp delSp modSp">
        <pc:chgData name="#LOY SHENG#" userId="S::loys0010@e.ntu.edu.sg::23df49d1-2d6b-4906-87b4-364244ce5c29" providerId="AD" clId="Web-{DEEB3736-B383-64FC-F15A-6F8D8DDE77F8}" dt="2023-04-02T04:31:14.996" v="421"/>
        <pc:sldMkLst>
          <pc:docMk/>
          <pc:sldMk cId="1765496283" sldId="306"/>
        </pc:sldMkLst>
        <pc:spChg chg="add del mod">
          <ac:chgData name="#LOY SHENG#" userId="S::loys0010@e.ntu.edu.sg::23df49d1-2d6b-4906-87b4-364244ce5c29" providerId="AD" clId="Web-{DEEB3736-B383-64FC-F15A-6F8D8DDE77F8}" dt="2023-04-02T04:31:14.996" v="421"/>
          <ac:spMkLst>
            <pc:docMk/>
            <pc:sldMk cId="1765496283" sldId="306"/>
            <ac:spMk id="3" creationId="{3B9662BA-594F-B40C-9B89-40576CA361C4}"/>
          </ac:spMkLst>
        </pc:spChg>
        <pc:spChg chg="add del mod">
          <ac:chgData name="#LOY SHENG#" userId="S::loys0010@e.ntu.edu.sg::23df49d1-2d6b-4906-87b4-364244ce5c29" providerId="AD" clId="Web-{DEEB3736-B383-64FC-F15A-6F8D8DDE77F8}" dt="2023-04-02T04:31:14.996" v="420"/>
          <ac:spMkLst>
            <pc:docMk/>
            <pc:sldMk cId="1765496283" sldId="306"/>
            <ac:spMk id="9" creationId="{64E170A5-AF4B-D13A-7697-712C4679C5C7}"/>
          </ac:spMkLst>
        </pc:spChg>
        <pc:spChg chg="add del mod">
          <ac:chgData name="#LOY SHENG#" userId="S::loys0010@e.ntu.edu.sg::23df49d1-2d6b-4906-87b4-364244ce5c29" providerId="AD" clId="Web-{DEEB3736-B383-64FC-F15A-6F8D8DDE77F8}" dt="2023-04-02T04:31:14.996" v="419"/>
          <ac:spMkLst>
            <pc:docMk/>
            <pc:sldMk cId="1765496283" sldId="306"/>
            <ac:spMk id="11" creationId="{9032B208-96E5-04C3-3B03-927D81EBE7B2}"/>
          </ac:spMkLst>
        </pc:spChg>
        <pc:spChg chg="add del mod">
          <ac:chgData name="#LOY SHENG#" userId="S::loys0010@e.ntu.edu.sg::23df49d1-2d6b-4906-87b4-364244ce5c29" providerId="AD" clId="Web-{DEEB3736-B383-64FC-F15A-6F8D8DDE77F8}" dt="2023-04-02T04:31:14.996" v="418"/>
          <ac:spMkLst>
            <pc:docMk/>
            <pc:sldMk cId="1765496283" sldId="306"/>
            <ac:spMk id="13" creationId="{4AFD86AC-4DB5-E757-07FA-1B195B4EFF4A}"/>
          </ac:spMkLst>
        </pc:spChg>
        <pc:spChg chg="add del mod">
          <ac:chgData name="#LOY SHENG#" userId="S::loys0010@e.ntu.edu.sg::23df49d1-2d6b-4906-87b4-364244ce5c29" providerId="AD" clId="Web-{DEEB3736-B383-64FC-F15A-6F8D8DDE77F8}" dt="2023-04-02T04:31:14.996" v="417"/>
          <ac:spMkLst>
            <pc:docMk/>
            <pc:sldMk cId="1765496283" sldId="306"/>
            <ac:spMk id="16" creationId="{00BAC296-F1E2-8DDA-0641-51C362279E8E}"/>
          </ac:spMkLst>
        </pc:spChg>
        <pc:spChg chg="add del mod">
          <ac:chgData name="#LOY SHENG#" userId="S::loys0010@e.ntu.edu.sg::23df49d1-2d6b-4906-87b4-364244ce5c29" providerId="AD" clId="Web-{DEEB3736-B383-64FC-F15A-6F8D8DDE77F8}" dt="2023-04-02T04:31:14.996" v="416"/>
          <ac:spMkLst>
            <pc:docMk/>
            <pc:sldMk cId="1765496283" sldId="306"/>
            <ac:spMk id="20" creationId="{E1AC3296-3769-067E-074D-C0628038EA6F}"/>
          </ac:spMkLst>
        </pc:spChg>
        <pc:spChg chg="add del mod">
          <ac:chgData name="#LOY SHENG#" userId="S::loys0010@e.ntu.edu.sg::23df49d1-2d6b-4906-87b4-364244ce5c29" providerId="AD" clId="Web-{DEEB3736-B383-64FC-F15A-6F8D8DDE77F8}" dt="2023-04-02T04:31:14.996" v="415"/>
          <ac:spMkLst>
            <pc:docMk/>
            <pc:sldMk cId="1765496283" sldId="306"/>
            <ac:spMk id="23" creationId="{E5108845-EC48-3C3E-F554-A26626D3E07A}"/>
          </ac:spMkLst>
        </pc:spChg>
        <pc:spChg chg="add del mod">
          <ac:chgData name="#LOY SHENG#" userId="S::loys0010@e.ntu.edu.sg::23df49d1-2d6b-4906-87b4-364244ce5c29" providerId="AD" clId="Web-{DEEB3736-B383-64FC-F15A-6F8D8DDE77F8}" dt="2023-04-02T04:31:14.996" v="414"/>
          <ac:spMkLst>
            <pc:docMk/>
            <pc:sldMk cId="1765496283" sldId="306"/>
            <ac:spMk id="25" creationId="{219B0001-24F2-9D25-A2C8-94BE8FE86D03}"/>
          </ac:spMkLst>
        </pc:spChg>
        <pc:spChg chg="add del mod">
          <ac:chgData name="#LOY SHENG#" userId="S::loys0010@e.ntu.edu.sg::23df49d1-2d6b-4906-87b4-364244ce5c29" providerId="AD" clId="Web-{DEEB3736-B383-64FC-F15A-6F8D8DDE77F8}" dt="2023-04-02T04:31:14.996" v="413"/>
          <ac:spMkLst>
            <pc:docMk/>
            <pc:sldMk cId="1765496283" sldId="306"/>
            <ac:spMk id="27" creationId="{755A54F6-B05E-B8F8-419D-6AF3F8F2C863}"/>
          </ac:spMkLst>
        </pc:spChg>
        <pc:spChg chg="add del mod">
          <ac:chgData name="#LOY SHENG#" userId="S::loys0010@e.ntu.edu.sg::23df49d1-2d6b-4906-87b4-364244ce5c29" providerId="AD" clId="Web-{DEEB3736-B383-64FC-F15A-6F8D8DDE77F8}" dt="2023-04-02T04:31:14.996" v="412"/>
          <ac:spMkLst>
            <pc:docMk/>
            <pc:sldMk cId="1765496283" sldId="306"/>
            <ac:spMk id="29" creationId="{BC7BD3B7-D53C-3C65-5149-79EE3E9D10EF}"/>
          </ac:spMkLst>
        </pc:spChg>
        <pc:spChg chg="add del mod">
          <ac:chgData name="#LOY SHENG#" userId="S::loys0010@e.ntu.edu.sg::23df49d1-2d6b-4906-87b4-364244ce5c29" providerId="AD" clId="Web-{DEEB3736-B383-64FC-F15A-6F8D8DDE77F8}" dt="2023-04-02T04:31:14.996" v="411"/>
          <ac:spMkLst>
            <pc:docMk/>
            <pc:sldMk cId="1765496283" sldId="306"/>
            <ac:spMk id="31" creationId="{2CF63E57-21A1-E58A-6FB9-54F6473AF3B2}"/>
          </ac:spMkLst>
        </pc:spChg>
        <pc:spChg chg="add del mod">
          <ac:chgData name="#LOY SHENG#" userId="S::loys0010@e.ntu.edu.sg::23df49d1-2d6b-4906-87b4-364244ce5c29" providerId="AD" clId="Web-{DEEB3736-B383-64FC-F15A-6F8D8DDE77F8}" dt="2023-04-02T04:31:14.996" v="410"/>
          <ac:spMkLst>
            <pc:docMk/>
            <pc:sldMk cId="1765496283" sldId="306"/>
            <ac:spMk id="33" creationId="{3F2791C5-2B9F-84C5-0CE2-6BDFA081EF25}"/>
          </ac:spMkLst>
        </pc:spChg>
        <pc:spChg chg="add del mod">
          <ac:chgData name="#LOY SHENG#" userId="S::loys0010@e.ntu.edu.sg::23df49d1-2d6b-4906-87b4-364244ce5c29" providerId="AD" clId="Web-{DEEB3736-B383-64FC-F15A-6F8D8DDE77F8}" dt="2023-04-02T04:31:14.996" v="409"/>
          <ac:spMkLst>
            <pc:docMk/>
            <pc:sldMk cId="1765496283" sldId="306"/>
            <ac:spMk id="35" creationId="{7CF7D45C-C96A-E257-E347-89D4EFA498AA}"/>
          </ac:spMkLst>
        </pc:spChg>
        <pc:spChg chg="add del mod">
          <ac:chgData name="#LOY SHENG#" userId="S::loys0010@e.ntu.edu.sg::23df49d1-2d6b-4906-87b4-364244ce5c29" providerId="AD" clId="Web-{DEEB3736-B383-64FC-F15A-6F8D8DDE77F8}" dt="2023-04-02T04:31:14.996" v="408"/>
          <ac:spMkLst>
            <pc:docMk/>
            <pc:sldMk cId="1765496283" sldId="306"/>
            <ac:spMk id="37" creationId="{32F79214-BAF9-111C-F3AA-5C313B4982CB}"/>
          </ac:spMkLst>
        </pc:spChg>
        <pc:spChg chg="add del mod">
          <ac:chgData name="#LOY SHENG#" userId="S::loys0010@e.ntu.edu.sg::23df49d1-2d6b-4906-87b4-364244ce5c29" providerId="AD" clId="Web-{DEEB3736-B383-64FC-F15A-6F8D8DDE77F8}" dt="2023-04-02T04:31:14.996" v="407"/>
          <ac:spMkLst>
            <pc:docMk/>
            <pc:sldMk cId="1765496283" sldId="306"/>
            <ac:spMk id="39" creationId="{B20C3A9E-A64A-356A-9A2C-3333F185A6D6}"/>
          </ac:spMkLst>
        </pc:spChg>
        <pc:spChg chg="add del mod">
          <ac:chgData name="#LOY SHENG#" userId="S::loys0010@e.ntu.edu.sg::23df49d1-2d6b-4906-87b4-364244ce5c29" providerId="AD" clId="Web-{DEEB3736-B383-64FC-F15A-6F8D8DDE77F8}" dt="2023-04-02T04:31:14.981" v="406"/>
          <ac:spMkLst>
            <pc:docMk/>
            <pc:sldMk cId="1765496283" sldId="306"/>
            <ac:spMk id="41" creationId="{82C1054A-8F65-9B9D-FBCD-7C14AC3A6FBC}"/>
          </ac:spMkLst>
        </pc:spChg>
        <pc:spChg chg="add del mod">
          <ac:chgData name="#LOY SHENG#" userId="S::loys0010@e.ntu.edu.sg::23df49d1-2d6b-4906-87b4-364244ce5c29" providerId="AD" clId="Web-{DEEB3736-B383-64FC-F15A-6F8D8DDE77F8}" dt="2023-04-02T04:31:14.981" v="405"/>
          <ac:spMkLst>
            <pc:docMk/>
            <pc:sldMk cId="1765496283" sldId="306"/>
            <ac:spMk id="43" creationId="{6C3B1EDF-EC23-C7AD-6075-55C86F9E5FFF}"/>
          </ac:spMkLst>
        </pc:spChg>
        <pc:spChg chg="add del mod">
          <ac:chgData name="#LOY SHENG#" userId="S::loys0010@e.ntu.edu.sg::23df49d1-2d6b-4906-87b4-364244ce5c29" providerId="AD" clId="Web-{DEEB3736-B383-64FC-F15A-6F8D8DDE77F8}" dt="2023-04-02T04:31:14.981" v="404"/>
          <ac:spMkLst>
            <pc:docMk/>
            <pc:sldMk cId="1765496283" sldId="306"/>
            <ac:spMk id="45" creationId="{BE855617-9A29-D9A4-8C70-13BEC04ED5E2}"/>
          </ac:spMkLst>
        </pc:spChg>
        <pc:spChg chg="add del mod">
          <ac:chgData name="#LOY SHENG#" userId="S::loys0010@e.ntu.edu.sg::23df49d1-2d6b-4906-87b4-364244ce5c29" providerId="AD" clId="Web-{DEEB3736-B383-64FC-F15A-6F8D8DDE77F8}" dt="2023-04-02T04:31:14.981" v="403"/>
          <ac:spMkLst>
            <pc:docMk/>
            <pc:sldMk cId="1765496283" sldId="306"/>
            <ac:spMk id="47" creationId="{C3535AE9-F2B8-4551-0197-765AABDFA02D}"/>
          </ac:spMkLst>
        </pc:spChg>
        <pc:spChg chg="add del mod">
          <ac:chgData name="#LOY SHENG#" userId="S::loys0010@e.ntu.edu.sg::23df49d1-2d6b-4906-87b4-364244ce5c29" providerId="AD" clId="Web-{DEEB3736-B383-64FC-F15A-6F8D8DDE77F8}" dt="2023-04-02T04:31:14.981" v="402"/>
          <ac:spMkLst>
            <pc:docMk/>
            <pc:sldMk cId="1765496283" sldId="306"/>
            <ac:spMk id="49" creationId="{38A76802-0A6A-F8CD-1B92-38625BECF83E}"/>
          </ac:spMkLst>
        </pc:spChg>
        <pc:spChg chg="add del mod">
          <ac:chgData name="#LOY SHENG#" userId="S::loys0010@e.ntu.edu.sg::23df49d1-2d6b-4906-87b4-364244ce5c29" providerId="AD" clId="Web-{DEEB3736-B383-64FC-F15A-6F8D8DDE77F8}" dt="2023-04-02T04:31:14.981" v="401"/>
          <ac:spMkLst>
            <pc:docMk/>
            <pc:sldMk cId="1765496283" sldId="306"/>
            <ac:spMk id="51" creationId="{6CBCD2A6-0784-E29C-9F08-C94C28EE697D}"/>
          </ac:spMkLst>
        </pc:spChg>
        <pc:spChg chg="add del mod">
          <ac:chgData name="#LOY SHENG#" userId="S::loys0010@e.ntu.edu.sg::23df49d1-2d6b-4906-87b4-364244ce5c29" providerId="AD" clId="Web-{DEEB3736-B383-64FC-F15A-6F8D8DDE77F8}" dt="2023-04-02T04:31:14.981" v="400"/>
          <ac:spMkLst>
            <pc:docMk/>
            <pc:sldMk cId="1765496283" sldId="306"/>
            <ac:spMk id="53" creationId="{662D8B32-82CD-0324-D62C-BA0AA04E33C4}"/>
          </ac:spMkLst>
        </pc:spChg>
      </pc:sldChg>
      <pc:sldChg chg="addSp delSp modSp ord modNotes">
        <pc:chgData name="#LOY SHENG#" userId="S::loys0010@e.ntu.edu.sg::23df49d1-2d6b-4906-87b4-364244ce5c29" providerId="AD" clId="Web-{DEEB3736-B383-64FC-F15A-6F8D8DDE77F8}" dt="2023-04-02T04:52:54.312" v="1039"/>
        <pc:sldMkLst>
          <pc:docMk/>
          <pc:sldMk cId="2161077297" sldId="314"/>
        </pc:sldMkLst>
        <pc:spChg chg="add">
          <ac:chgData name="#LOY SHENG#" userId="S::loys0010@e.ntu.edu.sg::23df49d1-2d6b-4906-87b4-364244ce5c29" providerId="AD" clId="Web-{DEEB3736-B383-64FC-F15A-6F8D8DDE77F8}" dt="2023-04-02T04:41:31.177" v="777"/>
          <ac:spMkLst>
            <pc:docMk/>
            <pc:sldMk cId="2161077297" sldId="314"/>
            <ac:spMk id="10" creationId="{2C85A604-907E-ED3E-1902-3F15C0672028}"/>
          </ac:spMkLst>
        </pc:spChg>
        <pc:spChg chg="add mod">
          <ac:chgData name="#LOY SHENG#" userId="S::loys0010@e.ntu.edu.sg::23df49d1-2d6b-4906-87b4-364244ce5c29" providerId="AD" clId="Web-{DEEB3736-B383-64FC-F15A-6F8D8DDE77F8}" dt="2023-04-02T04:41:47.240" v="828" actId="20577"/>
          <ac:spMkLst>
            <pc:docMk/>
            <pc:sldMk cId="2161077297" sldId="314"/>
            <ac:spMk id="12" creationId="{85E9BC75-BB03-7BF2-7922-F398B7DB87C9}"/>
          </ac:spMkLst>
        </pc:spChg>
        <pc:spChg chg="add">
          <ac:chgData name="#LOY SHENG#" userId="S::loys0010@e.ntu.edu.sg::23df49d1-2d6b-4906-87b4-364244ce5c29" providerId="AD" clId="Web-{DEEB3736-B383-64FC-F15A-6F8D8DDE77F8}" dt="2023-04-02T04:41:31.364" v="779"/>
          <ac:spMkLst>
            <pc:docMk/>
            <pc:sldMk cId="2161077297" sldId="314"/>
            <ac:spMk id="14" creationId="{62C201DB-2201-4B06-A9D3-20139BE5B040}"/>
          </ac:spMkLst>
        </pc:spChg>
        <pc:spChg chg="add">
          <ac:chgData name="#LOY SHENG#" userId="S::loys0010@e.ntu.edu.sg::23df49d1-2d6b-4906-87b4-364244ce5c29" providerId="AD" clId="Web-{DEEB3736-B383-64FC-F15A-6F8D8DDE77F8}" dt="2023-04-02T04:41:31.473" v="780"/>
          <ac:spMkLst>
            <pc:docMk/>
            <pc:sldMk cId="2161077297" sldId="314"/>
            <ac:spMk id="18" creationId="{059656A4-8983-468B-0F64-B6E1D97846E2}"/>
          </ac:spMkLst>
        </pc:spChg>
        <pc:spChg chg="add">
          <ac:chgData name="#LOY SHENG#" userId="S::loys0010@e.ntu.edu.sg::23df49d1-2d6b-4906-87b4-364244ce5c29" providerId="AD" clId="Web-{DEEB3736-B383-64FC-F15A-6F8D8DDE77F8}" dt="2023-04-02T04:41:31.583" v="781"/>
          <ac:spMkLst>
            <pc:docMk/>
            <pc:sldMk cId="2161077297" sldId="314"/>
            <ac:spMk id="21" creationId="{883CEAE9-7F89-C4DF-5192-53158C3B2F2F}"/>
          </ac:spMkLst>
        </pc:spChg>
        <pc:spChg chg="add">
          <ac:chgData name="#LOY SHENG#" userId="S::loys0010@e.ntu.edu.sg::23df49d1-2d6b-4906-87b4-364244ce5c29" providerId="AD" clId="Web-{DEEB3736-B383-64FC-F15A-6F8D8DDE77F8}" dt="2023-04-02T04:41:31.677" v="782"/>
          <ac:spMkLst>
            <pc:docMk/>
            <pc:sldMk cId="2161077297" sldId="314"/>
            <ac:spMk id="23" creationId="{75167A05-D59C-D065-84AE-79B1CC30A7CC}"/>
          </ac:spMkLst>
        </pc:spChg>
        <pc:spChg chg="add">
          <ac:chgData name="#LOY SHENG#" userId="S::loys0010@e.ntu.edu.sg::23df49d1-2d6b-4906-87b4-364244ce5c29" providerId="AD" clId="Web-{DEEB3736-B383-64FC-F15A-6F8D8DDE77F8}" dt="2023-04-02T04:41:31.770" v="783"/>
          <ac:spMkLst>
            <pc:docMk/>
            <pc:sldMk cId="2161077297" sldId="314"/>
            <ac:spMk id="25" creationId="{DF5ED409-345A-C347-4DBE-6E14741E6E1B}"/>
          </ac:spMkLst>
        </pc:spChg>
        <pc:spChg chg="add">
          <ac:chgData name="#LOY SHENG#" userId="S::loys0010@e.ntu.edu.sg::23df49d1-2d6b-4906-87b4-364244ce5c29" providerId="AD" clId="Web-{DEEB3736-B383-64FC-F15A-6F8D8DDE77F8}" dt="2023-04-02T04:41:31.864" v="784"/>
          <ac:spMkLst>
            <pc:docMk/>
            <pc:sldMk cId="2161077297" sldId="314"/>
            <ac:spMk id="27" creationId="{B07E1426-4495-1B33-F38D-53E1F75163C9}"/>
          </ac:spMkLst>
        </pc:spChg>
        <pc:spChg chg="add del">
          <ac:chgData name="#LOY SHENG#" userId="S::loys0010@e.ntu.edu.sg::23df49d1-2d6b-4906-87b4-364244ce5c29" providerId="AD" clId="Web-{DEEB3736-B383-64FC-F15A-6F8D8DDE77F8}" dt="2023-04-02T04:42:09.350" v="837"/>
          <ac:spMkLst>
            <pc:docMk/>
            <pc:sldMk cId="2161077297" sldId="314"/>
            <ac:spMk id="29" creationId="{4620A098-95CA-C419-CC74-1D430D4B2A60}"/>
          </ac:spMkLst>
        </pc:spChg>
        <pc:spChg chg="add del">
          <ac:chgData name="#LOY SHENG#" userId="S::loys0010@e.ntu.edu.sg::23df49d1-2d6b-4906-87b4-364244ce5c29" providerId="AD" clId="Web-{DEEB3736-B383-64FC-F15A-6F8D8DDE77F8}" dt="2023-04-02T04:42:09.350" v="836"/>
          <ac:spMkLst>
            <pc:docMk/>
            <pc:sldMk cId="2161077297" sldId="314"/>
            <ac:spMk id="31" creationId="{F4AA642D-C2B3-D600-8435-FBCFE29677FE}"/>
          </ac:spMkLst>
        </pc:spChg>
        <pc:spChg chg="add del">
          <ac:chgData name="#LOY SHENG#" userId="S::loys0010@e.ntu.edu.sg::23df49d1-2d6b-4906-87b4-364244ce5c29" providerId="AD" clId="Web-{DEEB3736-B383-64FC-F15A-6F8D8DDE77F8}" dt="2023-04-02T04:42:09.350" v="835"/>
          <ac:spMkLst>
            <pc:docMk/>
            <pc:sldMk cId="2161077297" sldId="314"/>
            <ac:spMk id="33" creationId="{92505AAF-F69D-6C37-EBF6-664D5012DC49}"/>
          </ac:spMkLst>
        </pc:spChg>
        <pc:spChg chg="add del">
          <ac:chgData name="#LOY SHENG#" userId="S::loys0010@e.ntu.edu.sg::23df49d1-2d6b-4906-87b4-364244ce5c29" providerId="AD" clId="Web-{DEEB3736-B383-64FC-F15A-6F8D8DDE77F8}" dt="2023-04-02T04:42:09.350" v="834"/>
          <ac:spMkLst>
            <pc:docMk/>
            <pc:sldMk cId="2161077297" sldId="314"/>
            <ac:spMk id="35" creationId="{9E7D764E-8B4F-6B0B-0C64-993DE850354F}"/>
          </ac:spMkLst>
        </pc:spChg>
        <pc:spChg chg="add del">
          <ac:chgData name="#LOY SHENG#" userId="S::loys0010@e.ntu.edu.sg::23df49d1-2d6b-4906-87b4-364244ce5c29" providerId="AD" clId="Web-{DEEB3736-B383-64FC-F15A-6F8D8DDE77F8}" dt="2023-04-02T04:42:09.350" v="833"/>
          <ac:spMkLst>
            <pc:docMk/>
            <pc:sldMk cId="2161077297" sldId="314"/>
            <ac:spMk id="37" creationId="{D92D2379-9AEE-1DF8-151A-C310B41B5157}"/>
          </ac:spMkLst>
        </pc:spChg>
        <pc:spChg chg="add del">
          <ac:chgData name="#LOY SHENG#" userId="S::loys0010@e.ntu.edu.sg::23df49d1-2d6b-4906-87b4-364244ce5c29" providerId="AD" clId="Web-{DEEB3736-B383-64FC-F15A-6F8D8DDE77F8}" dt="2023-04-02T04:42:09.350" v="832"/>
          <ac:spMkLst>
            <pc:docMk/>
            <pc:sldMk cId="2161077297" sldId="314"/>
            <ac:spMk id="39" creationId="{ECB83E80-ABFC-A4CC-BC07-F8FD60683824}"/>
          </ac:spMkLst>
        </pc:spChg>
        <pc:spChg chg="add mod">
          <ac:chgData name="#LOY SHENG#" userId="S::loys0010@e.ntu.edu.sg::23df49d1-2d6b-4906-87b4-364244ce5c29" providerId="AD" clId="Web-{DEEB3736-B383-64FC-F15A-6F8D8DDE77F8}" dt="2023-04-02T04:43:03.243" v="853" actId="20577"/>
          <ac:spMkLst>
            <pc:docMk/>
            <pc:sldMk cId="2161077297" sldId="314"/>
            <ac:spMk id="41" creationId="{6E59085E-5BA7-0520-814A-D75A9A78413F}"/>
          </ac:spMkLst>
        </pc:spChg>
        <pc:spChg chg="add mod">
          <ac:chgData name="#LOY SHENG#" userId="S::loys0010@e.ntu.edu.sg::23df49d1-2d6b-4906-87b4-364244ce5c29" providerId="AD" clId="Web-{DEEB3736-B383-64FC-F15A-6F8D8DDE77F8}" dt="2023-04-02T04:43:17.868" v="855" actId="20577"/>
          <ac:spMkLst>
            <pc:docMk/>
            <pc:sldMk cId="2161077297" sldId="314"/>
            <ac:spMk id="43" creationId="{B87797BE-0880-A2F3-9681-CB0552624A46}"/>
          </ac:spMkLst>
        </pc:spChg>
        <pc:spChg chg="add mod">
          <ac:chgData name="#LOY SHENG#" userId="S::loys0010@e.ntu.edu.sg::23df49d1-2d6b-4906-87b4-364244ce5c29" providerId="AD" clId="Web-{DEEB3736-B383-64FC-F15A-6F8D8DDE77F8}" dt="2023-04-02T04:43:25.244" v="858" actId="20577"/>
          <ac:spMkLst>
            <pc:docMk/>
            <pc:sldMk cId="2161077297" sldId="314"/>
            <ac:spMk id="45" creationId="{6A72D32B-73A0-3BF1-A7A4-DB2E068C6A30}"/>
          </ac:spMkLst>
        </pc:spChg>
        <pc:spChg chg="add mod">
          <ac:chgData name="#LOY SHENG#" userId="S::loys0010@e.ntu.edu.sg::23df49d1-2d6b-4906-87b4-364244ce5c29" providerId="AD" clId="Web-{DEEB3736-B383-64FC-F15A-6F8D8DDE77F8}" dt="2023-04-02T04:43:37.150" v="861" actId="20577"/>
          <ac:spMkLst>
            <pc:docMk/>
            <pc:sldMk cId="2161077297" sldId="314"/>
            <ac:spMk id="47" creationId="{4DC5C473-7D75-A91A-FBE6-4902C5B9B2E3}"/>
          </ac:spMkLst>
        </pc:spChg>
        <pc:spChg chg="add mod">
          <ac:chgData name="#LOY SHENG#" userId="S::loys0010@e.ntu.edu.sg::23df49d1-2d6b-4906-87b4-364244ce5c29" providerId="AD" clId="Web-{DEEB3736-B383-64FC-F15A-6F8D8DDE77F8}" dt="2023-04-02T04:43:44.166" v="862" actId="20577"/>
          <ac:spMkLst>
            <pc:docMk/>
            <pc:sldMk cId="2161077297" sldId="314"/>
            <ac:spMk id="49" creationId="{B808F70A-2FF4-AA6E-1A30-F4EDE2B82440}"/>
          </ac:spMkLst>
        </pc:spChg>
        <pc:spChg chg="add mod">
          <ac:chgData name="#LOY SHENG#" userId="S::loys0010@e.ntu.edu.sg::23df49d1-2d6b-4906-87b4-364244ce5c29" providerId="AD" clId="Web-{DEEB3736-B383-64FC-F15A-6F8D8DDE77F8}" dt="2023-04-02T04:43:51.260" v="864" actId="20577"/>
          <ac:spMkLst>
            <pc:docMk/>
            <pc:sldMk cId="2161077297" sldId="314"/>
            <ac:spMk id="51" creationId="{AF15FDFD-A1CC-54C4-3E91-B763D6B95335}"/>
          </ac:spMkLst>
        </pc:spChg>
        <pc:spChg chg="add mod">
          <ac:chgData name="#LOY SHENG#" userId="S::loys0010@e.ntu.edu.sg::23df49d1-2d6b-4906-87b4-364244ce5c29" providerId="AD" clId="Web-{DEEB3736-B383-64FC-F15A-6F8D8DDE77F8}" dt="2023-04-02T04:41:38.552" v="808" actId="20577"/>
          <ac:spMkLst>
            <pc:docMk/>
            <pc:sldMk cId="2161077297" sldId="314"/>
            <ac:spMk id="53" creationId="{95DEA210-1478-EA78-012C-EC60B492C30B}"/>
          </ac:spMkLst>
        </pc:spChg>
        <pc:spChg chg="add mod">
          <ac:chgData name="#LOY SHENG#" userId="S::loys0010@e.ntu.edu.sg::23df49d1-2d6b-4906-87b4-364244ce5c29" providerId="AD" clId="Web-{DEEB3736-B383-64FC-F15A-6F8D8DDE77F8}" dt="2023-04-02T04:42:01.756" v="831" actId="20577"/>
          <ac:spMkLst>
            <pc:docMk/>
            <pc:sldMk cId="2161077297" sldId="314"/>
            <ac:spMk id="55" creationId="{657F96B7-FA0D-5D03-F294-6CB3A687FBB5}"/>
          </ac:spMkLst>
        </pc:spChg>
        <pc:spChg chg="add mod">
          <ac:chgData name="#LOY SHENG#" userId="S::loys0010@e.ntu.edu.sg::23df49d1-2d6b-4906-87b4-364244ce5c29" providerId="AD" clId="Web-{DEEB3736-B383-64FC-F15A-6F8D8DDE77F8}" dt="2023-04-02T04:42:17.678" v="844" actId="1076"/>
          <ac:spMkLst>
            <pc:docMk/>
            <pc:sldMk cId="2161077297" sldId="314"/>
            <ac:spMk id="57" creationId="{4189D7C0-2CCC-DD75-549B-11B0E348ACC4}"/>
          </ac:spMkLst>
        </pc:spChg>
        <pc:spChg chg="add mod">
          <ac:chgData name="#LOY SHENG#" userId="S::loys0010@e.ntu.edu.sg::23df49d1-2d6b-4906-87b4-364244ce5c29" providerId="AD" clId="Web-{DEEB3736-B383-64FC-F15A-6F8D8DDE77F8}" dt="2023-04-02T04:42:17.710" v="845" actId="1076"/>
          <ac:spMkLst>
            <pc:docMk/>
            <pc:sldMk cId="2161077297" sldId="314"/>
            <ac:spMk id="59" creationId="{8B14ACDA-B625-3BCB-48AE-F38FEB22C732}"/>
          </ac:spMkLst>
        </pc:spChg>
        <pc:spChg chg="add mod">
          <ac:chgData name="#LOY SHENG#" userId="S::loys0010@e.ntu.edu.sg::23df49d1-2d6b-4906-87b4-364244ce5c29" providerId="AD" clId="Web-{DEEB3736-B383-64FC-F15A-6F8D8DDE77F8}" dt="2023-04-02T04:42:17.725" v="846" actId="1076"/>
          <ac:spMkLst>
            <pc:docMk/>
            <pc:sldMk cId="2161077297" sldId="314"/>
            <ac:spMk id="61" creationId="{5362B205-0C94-9B88-8C47-76C428C21D1F}"/>
          </ac:spMkLst>
        </pc:spChg>
        <pc:spChg chg="add mod">
          <ac:chgData name="#LOY SHENG#" userId="S::loys0010@e.ntu.edu.sg::23df49d1-2d6b-4906-87b4-364244ce5c29" providerId="AD" clId="Web-{DEEB3736-B383-64FC-F15A-6F8D8DDE77F8}" dt="2023-04-02T04:42:17.741" v="847" actId="1076"/>
          <ac:spMkLst>
            <pc:docMk/>
            <pc:sldMk cId="2161077297" sldId="314"/>
            <ac:spMk id="63" creationId="{593F8087-F126-F21A-8C9F-5E211AE5FE1F}"/>
          </ac:spMkLst>
        </pc:spChg>
        <pc:spChg chg="add mod">
          <ac:chgData name="#LOY SHENG#" userId="S::loys0010@e.ntu.edu.sg::23df49d1-2d6b-4906-87b4-364244ce5c29" providerId="AD" clId="Web-{DEEB3736-B383-64FC-F15A-6F8D8DDE77F8}" dt="2023-04-02T04:42:17.772" v="848" actId="1076"/>
          <ac:spMkLst>
            <pc:docMk/>
            <pc:sldMk cId="2161077297" sldId="314"/>
            <ac:spMk id="65" creationId="{0394D8C2-8A75-C268-D6FF-57213A0D2079}"/>
          </ac:spMkLst>
        </pc:spChg>
        <pc:spChg chg="add mod">
          <ac:chgData name="#LOY SHENG#" userId="S::loys0010@e.ntu.edu.sg::23df49d1-2d6b-4906-87b4-364244ce5c29" providerId="AD" clId="Web-{DEEB3736-B383-64FC-F15A-6F8D8DDE77F8}" dt="2023-04-02T04:42:17.788" v="849" actId="1076"/>
          <ac:spMkLst>
            <pc:docMk/>
            <pc:sldMk cId="2161077297" sldId="314"/>
            <ac:spMk id="67" creationId="{F731273B-36B0-2A30-83BA-5761DADA22E0}"/>
          </ac:spMkLst>
        </pc:spChg>
        <pc:spChg chg="add mod">
          <ac:chgData name="#LOY SHENG#" userId="S::loys0010@e.ntu.edu.sg::23df49d1-2d6b-4906-87b4-364244ce5c29" providerId="AD" clId="Web-{DEEB3736-B383-64FC-F15A-6F8D8DDE77F8}" dt="2023-04-02T04:45:47.983" v="889" actId="20577"/>
          <ac:spMkLst>
            <pc:docMk/>
            <pc:sldMk cId="2161077297" sldId="314"/>
            <ac:spMk id="69" creationId="{BFBE8D3C-1149-33EE-E1C3-135FBE14B71E}"/>
          </ac:spMkLst>
        </pc:spChg>
      </pc:sldChg>
      <pc:sldChg chg="modNotes">
        <pc:chgData name="#LOY SHENG#" userId="S::loys0010@e.ntu.edu.sg::23df49d1-2d6b-4906-87b4-364244ce5c29" providerId="AD" clId="Web-{DEEB3736-B383-64FC-F15A-6F8D8DDE77F8}" dt="2023-04-02T03:11:05.503" v="129"/>
        <pc:sldMkLst>
          <pc:docMk/>
          <pc:sldMk cId="1060825841" sldId="319"/>
        </pc:sldMkLst>
      </pc:sldChg>
      <pc:sldChg chg="addSp delSp modSp">
        <pc:chgData name="#LOY SHENG#" userId="S::loys0010@e.ntu.edu.sg::23df49d1-2d6b-4906-87b4-364244ce5c29" providerId="AD" clId="Web-{DEEB3736-B383-64FC-F15A-6F8D8DDE77F8}" dt="2023-04-02T04:37:59.090" v="669" actId="20577"/>
        <pc:sldMkLst>
          <pc:docMk/>
          <pc:sldMk cId="329828246" sldId="320"/>
        </pc:sldMkLst>
        <pc:spChg chg="mod">
          <ac:chgData name="#LOY SHENG#" userId="S::loys0010@e.ntu.edu.sg::23df49d1-2d6b-4906-87b4-364244ce5c29" providerId="AD" clId="Web-{DEEB3736-B383-64FC-F15A-6F8D8DDE77F8}" dt="2023-04-02T04:37:59.090" v="669" actId="20577"/>
          <ac:spMkLst>
            <pc:docMk/>
            <pc:sldMk cId="329828246" sldId="320"/>
            <ac:spMk id="8" creationId="{A01B16DC-8435-D9D4-F41B-F7DB4BBCD3C4}"/>
          </ac:spMkLst>
        </pc:spChg>
        <pc:spChg chg="add mod">
          <ac:chgData name="#LOY SHENG#" userId="S::loys0010@e.ntu.edu.sg::23df49d1-2d6b-4906-87b4-364244ce5c29" providerId="AD" clId="Web-{DEEB3736-B383-64FC-F15A-6F8D8DDE77F8}" dt="2023-04-02T04:35:57.711" v="623" actId="1076"/>
          <ac:spMkLst>
            <pc:docMk/>
            <pc:sldMk cId="329828246" sldId="320"/>
            <ac:spMk id="13" creationId="{2B1ACE7D-8D3D-4F69-5D4F-664EB4F24297}"/>
          </ac:spMkLst>
        </pc:spChg>
        <pc:spChg chg="add mod">
          <ac:chgData name="#LOY SHENG#" userId="S::loys0010@e.ntu.edu.sg::23df49d1-2d6b-4906-87b4-364244ce5c29" providerId="AD" clId="Web-{DEEB3736-B383-64FC-F15A-6F8D8DDE77F8}" dt="2023-04-02T04:35:57.742" v="624" actId="1076"/>
          <ac:spMkLst>
            <pc:docMk/>
            <pc:sldMk cId="329828246" sldId="320"/>
            <ac:spMk id="16" creationId="{BF3A1E07-015C-4745-036F-9BB2A0A19AA5}"/>
          </ac:spMkLst>
        </pc:spChg>
        <pc:spChg chg="add mod">
          <ac:chgData name="#LOY SHENG#" userId="S::loys0010@e.ntu.edu.sg::23df49d1-2d6b-4906-87b4-364244ce5c29" providerId="AD" clId="Web-{DEEB3736-B383-64FC-F15A-6F8D8DDE77F8}" dt="2023-04-02T04:36:11.508" v="643" actId="20577"/>
          <ac:spMkLst>
            <pc:docMk/>
            <pc:sldMk cId="329828246" sldId="320"/>
            <ac:spMk id="20" creationId="{9BC27C04-5C00-D5FB-BE84-B8B1156D12EC}"/>
          </ac:spMkLst>
        </pc:spChg>
        <pc:spChg chg="add mod">
          <ac:chgData name="#LOY SHENG#" userId="S::loys0010@e.ntu.edu.sg::23df49d1-2d6b-4906-87b4-364244ce5c29" providerId="AD" clId="Web-{DEEB3736-B383-64FC-F15A-6F8D8DDE77F8}" dt="2023-04-02T04:35:57.773" v="626" actId="1076"/>
          <ac:spMkLst>
            <pc:docMk/>
            <pc:sldMk cId="329828246" sldId="320"/>
            <ac:spMk id="22" creationId="{AA5963CF-3B1B-CD51-689D-70BFFAB2056E}"/>
          </ac:spMkLst>
        </pc:spChg>
        <pc:spChg chg="add mod">
          <ac:chgData name="#LOY SHENG#" userId="S::loys0010@e.ntu.edu.sg::23df49d1-2d6b-4906-87b4-364244ce5c29" providerId="AD" clId="Web-{DEEB3736-B383-64FC-F15A-6F8D8DDE77F8}" dt="2023-04-02T04:35:57.789" v="627" actId="1076"/>
          <ac:spMkLst>
            <pc:docMk/>
            <pc:sldMk cId="329828246" sldId="320"/>
            <ac:spMk id="24" creationId="{47243EB6-C548-633F-56AE-E94FE804D8AF}"/>
          </ac:spMkLst>
        </pc:spChg>
        <pc:spChg chg="add mod">
          <ac:chgData name="#LOY SHENG#" userId="S::loys0010@e.ntu.edu.sg::23df49d1-2d6b-4906-87b4-364244ce5c29" providerId="AD" clId="Web-{DEEB3736-B383-64FC-F15A-6F8D8DDE77F8}" dt="2023-04-02T04:35:57.804" v="628" actId="1076"/>
          <ac:spMkLst>
            <pc:docMk/>
            <pc:sldMk cId="329828246" sldId="320"/>
            <ac:spMk id="26" creationId="{B17C380E-9B7F-EFE3-B56E-01680F57E054}"/>
          </ac:spMkLst>
        </pc:spChg>
        <pc:spChg chg="add mod">
          <ac:chgData name="#LOY SHENG#" userId="S::loys0010@e.ntu.edu.sg::23df49d1-2d6b-4906-87b4-364244ce5c29" providerId="AD" clId="Web-{DEEB3736-B383-64FC-F15A-6F8D8DDE77F8}" dt="2023-04-02T04:35:57.820" v="629" actId="1076"/>
          <ac:spMkLst>
            <pc:docMk/>
            <pc:sldMk cId="329828246" sldId="320"/>
            <ac:spMk id="28" creationId="{F3C04E8D-0546-E7C7-AFCD-E0CDDC18B105}"/>
          </ac:spMkLst>
        </pc:spChg>
        <pc:spChg chg="add mod">
          <ac:chgData name="#LOY SHENG#" userId="S::loys0010@e.ntu.edu.sg::23df49d1-2d6b-4906-87b4-364244ce5c29" providerId="AD" clId="Web-{DEEB3736-B383-64FC-F15A-6F8D8DDE77F8}" dt="2023-04-02T04:35:57.851" v="630" actId="1076"/>
          <ac:spMkLst>
            <pc:docMk/>
            <pc:sldMk cId="329828246" sldId="320"/>
            <ac:spMk id="30" creationId="{FA6AF4AE-148D-F368-E8CC-A5877D0DD792}"/>
          </ac:spMkLst>
        </pc:spChg>
        <pc:spChg chg="add mod">
          <ac:chgData name="#LOY SHENG#" userId="S::loys0010@e.ntu.edu.sg::23df49d1-2d6b-4906-87b4-364244ce5c29" providerId="AD" clId="Web-{DEEB3736-B383-64FC-F15A-6F8D8DDE77F8}" dt="2023-04-02T04:35:57.867" v="631" actId="1076"/>
          <ac:spMkLst>
            <pc:docMk/>
            <pc:sldMk cId="329828246" sldId="320"/>
            <ac:spMk id="32" creationId="{1B361706-3477-2E60-81A8-B9F53E7004E4}"/>
          </ac:spMkLst>
        </pc:spChg>
        <pc:spChg chg="add mod">
          <ac:chgData name="#LOY SHENG#" userId="S::loys0010@e.ntu.edu.sg::23df49d1-2d6b-4906-87b4-364244ce5c29" providerId="AD" clId="Web-{DEEB3736-B383-64FC-F15A-6F8D8DDE77F8}" dt="2023-04-02T04:36:37.259" v="649" actId="20577"/>
          <ac:spMkLst>
            <pc:docMk/>
            <pc:sldMk cId="329828246" sldId="320"/>
            <ac:spMk id="34" creationId="{6CEAA649-1C39-05CD-9DED-3432DBED604B}"/>
          </ac:spMkLst>
        </pc:spChg>
        <pc:spChg chg="add mod">
          <ac:chgData name="#LOY SHENG#" userId="S::loys0010@e.ntu.edu.sg::23df49d1-2d6b-4906-87b4-364244ce5c29" providerId="AD" clId="Web-{DEEB3736-B383-64FC-F15A-6F8D8DDE77F8}" dt="2023-04-02T04:36:49.041" v="650" actId="20577"/>
          <ac:spMkLst>
            <pc:docMk/>
            <pc:sldMk cId="329828246" sldId="320"/>
            <ac:spMk id="36" creationId="{702837C6-5B12-D557-3568-4B4BD0099ABE}"/>
          </ac:spMkLst>
        </pc:spChg>
        <pc:spChg chg="add mod">
          <ac:chgData name="#LOY SHENG#" userId="S::loys0010@e.ntu.edu.sg::23df49d1-2d6b-4906-87b4-364244ce5c29" providerId="AD" clId="Web-{DEEB3736-B383-64FC-F15A-6F8D8DDE77F8}" dt="2023-04-02T04:36:56.682" v="652" actId="20577"/>
          <ac:spMkLst>
            <pc:docMk/>
            <pc:sldMk cId="329828246" sldId="320"/>
            <ac:spMk id="38" creationId="{5B844223-0C69-9BF1-971A-F99511246112}"/>
          </ac:spMkLst>
        </pc:spChg>
        <pc:spChg chg="add mod">
          <ac:chgData name="#LOY SHENG#" userId="S::loys0010@e.ntu.edu.sg::23df49d1-2d6b-4906-87b4-364244ce5c29" providerId="AD" clId="Web-{DEEB3736-B383-64FC-F15A-6F8D8DDE77F8}" dt="2023-04-02T04:37:04.604" v="655" actId="20577"/>
          <ac:spMkLst>
            <pc:docMk/>
            <pc:sldMk cId="329828246" sldId="320"/>
            <ac:spMk id="40" creationId="{3492BC72-7892-340C-19B8-21B165192CEE}"/>
          </ac:spMkLst>
        </pc:spChg>
        <pc:spChg chg="add mod">
          <ac:chgData name="#LOY SHENG#" userId="S::loys0010@e.ntu.edu.sg::23df49d1-2d6b-4906-87b4-364244ce5c29" providerId="AD" clId="Web-{DEEB3736-B383-64FC-F15A-6F8D8DDE77F8}" dt="2023-04-02T04:37:15.292" v="656" actId="20577"/>
          <ac:spMkLst>
            <pc:docMk/>
            <pc:sldMk cId="329828246" sldId="320"/>
            <ac:spMk id="42" creationId="{BB8420B9-911B-A494-8D53-F217F75DFA2E}"/>
          </ac:spMkLst>
        </pc:spChg>
        <pc:spChg chg="add mod">
          <ac:chgData name="#LOY SHENG#" userId="S::loys0010@e.ntu.edu.sg::23df49d1-2d6b-4906-87b4-364244ce5c29" providerId="AD" clId="Web-{DEEB3736-B383-64FC-F15A-6F8D8DDE77F8}" dt="2023-04-02T04:37:25.855" v="657" actId="20577"/>
          <ac:spMkLst>
            <pc:docMk/>
            <pc:sldMk cId="329828246" sldId="320"/>
            <ac:spMk id="44" creationId="{F3DC9ED3-82B2-958C-5FFE-238AD7468CBD}"/>
          </ac:spMkLst>
        </pc:spChg>
        <pc:picChg chg="del">
          <ac:chgData name="#LOY SHENG#" userId="S::loys0010@e.ntu.edu.sg::23df49d1-2d6b-4906-87b4-364244ce5c29" providerId="AD" clId="Web-{DEEB3736-B383-64FC-F15A-6F8D8DDE77F8}" dt="2023-04-02T04:35:36.929" v="606"/>
          <ac:picMkLst>
            <pc:docMk/>
            <pc:sldMk cId="329828246" sldId="320"/>
            <ac:picMk id="4" creationId="{FEDDA445-91DB-DD51-D0D4-B85625FC81AB}"/>
          </ac:picMkLst>
        </pc:picChg>
        <pc:picChg chg="del">
          <ac:chgData name="#LOY SHENG#" userId="S::loys0010@e.ntu.edu.sg::23df49d1-2d6b-4906-87b4-364244ce5c29" providerId="AD" clId="Web-{DEEB3736-B383-64FC-F15A-6F8D8DDE77F8}" dt="2023-04-02T04:35:40.397" v="607"/>
          <ac:picMkLst>
            <pc:docMk/>
            <pc:sldMk cId="329828246" sldId="320"/>
            <ac:picMk id="6" creationId="{7D3E2C0F-63D7-AACF-F226-BEDC517685E4}"/>
          </ac:picMkLst>
        </pc:picChg>
      </pc:sldChg>
      <pc:sldChg chg="addSp delSp modSp">
        <pc:chgData name="#LOY SHENG#" userId="S::loys0010@e.ntu.edu.sg::23df49d1-2d6b-4906-87b4-364244ce5c29" providerId="AD" clId="Web-{DEEB3736-B383-64FC-F15A-6F8D8DDE77F8}" dt="2023-04-02T04:34:00.831" v="541" actId="1076"/>
        <pc:sldMkLst>
          <pc:docMk/>
          <pc:sldMk cId="516912048" sldId="326"/>
        </pc:sldMkLst>
        <pc:spChg chg="del">
          <ac:chgData name="#LOY SHENG#" userId="S::loys0010@e.ntu.edu.sg::23df49d1-2d6b-4906-87b4-364244ce5c29" providerId="AD" clId="Web-{DEEB3736-B383-64FC-F15A-6F8D8DDE77F8}" dt="2023-04-02T04:23:28.103" v="140"/>
          <ac:spMkLst>
            <pc:docMk/>
            <pc:sldMk cId="516912048" sldId="326"/>
            <ac:spMk id="6" creationId="{C0F0CB50-8D5B-E672-F11E-6CADE255A6E7}"/>
          </ac:spMkLst>
        </pc:spChg>
        <pc:spChg chg="del">
          <ac:chgData name="#LOY SHENG#" userId="S::loys0010@e.ntu.edu.sg::23df49d1-2d6b-4906-87b4-364244ce5c29" providerId="AD" clId="Web-{DEEB3736-B383-64FC-F15A-6F8D8DDE77F8}" dt="2023-04-02T04:23:31.807" v="142"/>
          <ac:spMkLst>
            <pc:docMk/>
            <pc:sldMk cId="516912048" sldId="326"/>
            <ac:spMk id="7" creationId="{FC51BE41-3588-5489-AD31-E6D9B2A38C3A}"/>
          </ac:spMkLst>
        </pc:spChg>
        <pc:spChg chg="mod">
          <ac:chgData name="#LOY SHENG#" userId="S::loys0010@e.ntu.edu.sg::23df49d1-2d6b-4906-87b4-364244ce5c29" providerId="AD" clId="Web-{DEEB3736-B383-64FC-F15A-6F8D8DDE77F8}" dt="2023-04-02T04:24:25.465" v="195" actId="20577"/>
          <ac:spMkLst>
            <pc:docMk/>
            <pc:sldMk cId="516912048" sldId="326"/>
            <ac:spMk id="8" creationId="{0BDBC6EF-8130-A2C3-7413-305B6E829210}"/>
          </ac:spMkLst>
        </pc:spChg>
        <pc:spChg chg="add del mod">
          <ac:chgData name="#LOY SHENG#" userId="S::loys0010@e.ntu.edu.sg::23df49d1-2d6b-4906-87b4-364244ce5c29" providerId="AD" clId="Web-{DEEB3736-B383-64FC-F15A-6F8D8DDE77F8}" dt="2023-04-02T04:25:00.873" v="204"/>
          <ac:spMkLst>
            <pc:docMk/>
            <pc:sldMk cId="516912048" sldId="326"/>
            <ac:spMk id="10" creationId="{B14434EE-B05C-319F-66FF-D1D7D75C1706}"/>
          </ac:spMkLst>
        </pc:spChg>
        <pc:spChg chg="add mod">
          <ac:chgData name="#LOY SHENG#" userId="S::loys0010@e.ntu.edu.sg::23df49d1-2d6b-4906-87b4-364244ce5c29" providerId="AD" clId="Web-{DEEB3736-B383-64FC-F15A-6F8D8DDE77F8}" dt="2023-04-02T04:23:40.651" v="159" actId="1076"/>
          <ac:spMkLst>
            <pc:docMk/>
            <pc:sldMk cId="516912048" sldId="326"/>
            <ac:spMk id="12" creationId="{7A129996-428E-5773-1E55-D1432D210CEE}"/>
          </ac:spMkLst>
        </pc:spChg>
        <pc:spChg chg="add mod">
          <ac:chgData name="#LOY SHENG#" userId="S::loys0010@e.ntu.edu.sg::23df49d1-2d6b-4906-87b4-364244ce5c29" providerId="AD" clId="Web-{DEEB3736-B383-64FC-F15A-6F8D8DDE77F8}" dt="2023-04-02T04:25:58.172" v="221" actId="1076"/>
          <ac:spMkLst>
            <pc:docMk/>
            <pc:sldMk cId="516912048" sldId="326"/>
            <ac:spMk id="14" creationId="{1D15065A-AC8B-83D3-9708-9BC017CE29B9}"/>
          </ac:spMkLst>
        </pc:spChg>
        <pc:spChg chg="add mod">
          <ac:chgData name="#LOY SHENG#" userId="S::loys0010@e.ntu.edu.sg::23df49d1-2d6b-4906-87b4-364244ce5c29" providerId="AD" clId="Web-{DEEB3736-B383-64FC-F15A-6F8D8DDE77F8}" dt="2023-04-02T04:23:40.682" v="161" actId="1076"/>
          <ac:spMkLst>
            <pc:docMk/>
            <pc:sldMk cId="516912048" sldId="326"/>
            <ac:spMk id="18" creationId="{1939A6E1-2CA2-327D-2CDD-E6F184DBC463}"/>
          </ac:spMkLst>
        </pc:spChg>
        <pc:spChg chg="add mod">
          <ac:chgData name="#LOY SHENG#" userId="S::loys0010@e.ntu.edu.sg::23df49d1-2d6b-4906-87b4-364244ce5c29" providerId="AD" clId="Web-{DEEB3736-B383-64FC-F15A-6F8D8DDE77F8}" dt="2023-04-02T04:23:40.698" v="162" actId="1076"/>
          <ac:spMkLst>
            <pc:docMk/>
            <pc:sldMk cId="516912048" sldId="326"/>
            <ac:spMk id="22" creationId="{CC8337FA-239A-ADD9-A266-822DF9FCD845}"/>
          </ac:spMkLst>
        </pc:spChg>
        <pc:spChg chg="add mod">
          <ac:chgData name="#LOY SHENG#" userId="S::loys0010@e.ntu.edu.sg::23df49d1-2d6b-4906-87b4-364244ce5c29" providerId="AD" clId="Web-{DEEB3736-B383-64FC-F15A-6F8D8DDE77F8}" dt="2023-04-02T04:23:40.713" v="163" actId="1076"/>
          <ac:spMkLst>
            <pc:docMk/>
            <pc:sldMk cId="516912048" sldId="326"/>
            <ac:spMk id="24" creationId="{1C4FF9F0-39A0-76EE-1644-85AB8207AA31}"/>
          </ac:spMkLst>
        </pc:spChg>
        <pc:spChg chg="add mod">
          <ac:chgData name="#LOY SHENG#" userId="S::loys0010@e.ntu.edu.sg::23df49d1-2d6b-4906-87b4-364244ce5c29" providerId="AD" clId="Web-{DEEB3736-B383-64FC-F15A-6F8D8DDE77F8}" dt="2023-04-02T04:23:40.729" v="164" actId="1076"/>
          <ac:spMkLst>
            <pc:docMk/>
            <pc:sldMk cId="516912048" sldId="326"/>
            <ac:spMk id="26" creationId="{DEE33C21-A1AA-A78E-318C-A5CDC0656D86}"/>
          </ac:spMkLst>
        </pc:spChg>
        <pc:spChg chg="add mod">
          <ac:chgData name="#LOY SHENG#" userId="S::loys0010@e.ntu.edu.sg::23df49d1-2d6b-4906-87b4-364244ce5c29" providerId="AD" clId="Web-{DEEB3736-B383-64FC-F15A-6F8D8DDE77F8}" dt="2023-04-02T04:23:40.745" v="165" actId="1076"/>
          <ac:spMkLst>
            <pc:docMk/>
            <pc:sldMk cId="516912048" sldId="326"/>
            <ac:spMk id="28" creationId="{0F2CD84C-3031-72A6-D359-9D2CE684C322}"/>
          </ac:spMkLst>
        </pc:spChg>
        <pc:spChg chg="add mod">
          <ac:chgData name="#LOY SHENG#" userId="S::loys0010@e.ntu.edu.sg::23df49d1-2d6b-4906-87b4-364244ce5c29" providerId="AD" clId="Web-{DEEB3736-B383-64FC-F15A-6F8D8DDE77F8}" dt="2023-04-02T04:23:40.760" v="166" actId="1076"/>
          <ac:spMkLst>
            <pc:docMk/>
            <pc:sldMk cId="516912048" sldId="326"/>
            <ac:spMk id="30" creationId="{B61E4875-A9D5-1891-7C24-2E36EFAF9481}"/>
          </ac:spMkLst>
        </pc:spChg>
        <pc:spChg chg="add mod">
          <ac:chgData name="#LOY SHENG#" userId="S::loys0010@e.ntu.edu.sg::23df49d1-2d6b-4906-87b4-364244ce5c29" providerId="AD" clId="Web-{DEEB3736-B383-64FC-F15A-6F8D8DDE77F8}" dt="2023-04-02T04:26:48.174" v="245" actId="20577"/>
          <ac:spMkLst>
            <pc:docMk/>
            <pc:sldMk cId="516912048" sldId="326"/>
            <ac:spMk id="32" creationId="{7015E5D4-EC05-534F-C65C-4702F17D1B73}"/>
          </ac:spMkLst>
        </pc:spChg>
        <pc:spChg chg="add mod">
          <ac:chgData name="#LOY SHENG#" userId="S::loys0010@e.ntu.edu.sg::23df49d1-2d6b-4906-87b4-364244ce5c29" providerId="AD" clId="Web-{DEEB3736-B383-64FC-F15A-6F8D8DDE77F8}" dt="2023-04-02T04:27:07.956" v="249" actId="20577"/>
          <ac:spMkLst>
            <pc:docMk/>
            <pc:sldMk cId="516912048" sldId="326"/>
            <ac:spMk id="34" creationId="{504AE579-F909-C7E5-6459-9E68223E7F09}"/>
          </ac:spMkLst>
        </pc:spChg>
        <pc:spChg chg="add mod">
          <ac:chgData name="#LOY SHENG#" userId="S::loys0010@e.ntu.edu.sg::23df49d1-2d6b-4906-87b4-364244ce5c29" providerId="AD" clId="Web-{DEEB3736-B383-64FC-F15A-6F8D8DDE77F8}" dt="2023-04-02T04:27:29.660" v="252" actId="20577"/>
          <ac:spMkLst>
            <pc:docMk/>
            <pc:sldMk cId="516912048" sldId="326"/>
            <ac:spMk id="36" creationId="{5A9FFAE1-B8EC-78F9-04A5-B966BBB8D7A8}"/>
          </ac:spMkLst>
        </pc:spChg>
        <pc:spChg chg="add mod">
          <ac:chgData name="#LOY SHENG#" userId="S::loys0010@e.ntu.edu.sg::23df49d1-2d6b-4906-87b4-364244ce5c29" providerId="AD" clId="Web-{DEEB3736-B383-64FC-F15A-6F8D8DDE77F8}" dt="2023-04-02T04:27:36.597" v="253" actId="20577"/>
          <ac:spMkLst>
            <pc:docMk/>
            <pc:sldMk cId="516912048" sldId="326"/>
            <ac:spMk id="38" creationId="{4CAF8B62-7CC4-C8DC-985A-B42320B6FD6F}"/>
          </ac:spMkLst>
        </pc:spChg>
        <pc:spChg chg="add mod">
          <ac:chgData name="#LOY SHENG#" userId="S::loys0010@e.ntu.edu.sg::23df49d1-2d6b-4906-87b4-364244ce5c29" providerId="AD" clId="Web-{DEEB3736-B383-64FC-F15A-6F8D8DDE77F8}" dt="2023-04-02T04:28:05.864" v="257" actId="20577"/>
          <ac:spMkLst>
            <pc:docMk/>
            <pc:sldMk cId="516912048" sldId="326"/>
            <ac:spMk id="40" creationId="{82E0D171-5340-255D-27C3-B2AEA0877033}"/>
          </ac:spMkLst>
        </pc:spChg>
        <pc:spChg chg="add mod">
          <ac:chgData name="#LOY SHENG#" userId="S::loys0010@e.ntu.edu.sg::23df49d1-2d6b-4906-87b4-364244ce5c29" providerId="AD" clId="Web-{DEEB3736-B383-64FC-F15A-6F8D8DDE77F8}" dt="2023-04-02T04:27:54.473" v="256" actId="20577"/>
          <ac:spMkLst>
            <pc:docMk/>
            <pc:sldMk cId="516912048" sldId="326"/>
            <ac:spMk id="42" creationId="{7DDA4E98-956C-2D8F-486A-164D128037FD}"/>
          </ac:spMkLst>
        </pc:spChg>
        <pc:spChg chg="add del mod">
          <ac:chgData name="#LOY SHENG#" userId="S::loys0010@e.ntu.edu.sg::23df49d1-2d6b-4906-87b4-364244ce5c29" providerId="AD" clId="Web-{DEEB3736-B383-64FC-F15A-6F8D8DDE77F8}" dt="2023-04-02T04:25:04.482" v="205"/>
          <ac:spMkLst>
            <pc:docMk/>
            <pc:sldMk cId="516912048" sldId="326"/>
            <ac:spMk id="43" creationId="{262ED558-4891-6E59-F7C8-5122573B8922}"/>
          </ac:spMkLst>
        </pc:spChg>
        <pc:spChg chg="add del mod">
          <ac:chgData name="#LOY SHENG#" userId="S::loys0010@e.ntu.edu.sg::23df49d1-2d6b-4906-87b4-364244ce5c29" providerId="AD" clId="Web-{DEEB3736-B383-64FC-F15A-6F8D8DDE77F8}" dt="2023-04-02T04:24:42.888" v="199"/>
          <ac:spMkLst>
            <pc:docMk/>
            <pc:sldMk cId="516912048" sldId="326"/>
            <ac:spMk id="44" creationId="{38B30AA5-8366-366D-59C9-8BE5FD29921C}"/>
          </ac:spMkLst>
        </pc:spChg>
        <pc:spChg chg="add mod">
          <ac:chgData name="#LOY SHENG#" userId="S::loys0010@e.ntu.edu.sg::23df49d1-2d6b-4906-87b4-364244ce5c29" providerId="AD" clId="Web-{DEEB3736-B383-64FC-F15A-6F8D8DDE77F8}" dt="2023-04-02T04:28:13.489" v="258" actId="20577"/>
          <ac:spMkLst>
            <pc:docMk/>
            <pc:sldMk cId="516912048" sldId="326"/>
            <ac:spMk id="45" creationId="{A3D4DAF4-833F-5714-CC37-12944176C4F1}"/>
          </ac:spMkLst>
        </pc:spChg>
        <pc:spChg chg="add del mod">
          <ac:chgData name="#LOY SHENG#" userId="S::loys0010@e.ntu.edu.sg::23df49d1-2d6b-4906-87b4-364244ce5c29" providerId="AD" clId="Web-{DEEB3736-B383-64FC-F15A-6F8D8DDE77F8}" dt="2023-04-02T04:28:20.943" v="260" actId="20577"/>
          <ac:spMkLst>
            <pc:docMk/>
            <pc:sldMk cId="516912048" sldId="326"/>
            <ac:spMk id="46" creationId="{410EF283-24FB-E82F-EEDC-D72D35EE4FF2}"/>
          </ac:spMkLst>
        </pc:spChg>
        <pc:spChg chg="add mod">
          <ac:chgData name="#LOY SHENG#" userId="S::loys0010@e.ntu.edu.sg::23df49d1-2d6b-4906-87b4-364244ce5c29" providerId="AD" clId="Web-{DEEB3736-B383-64FC-F15A-6F8D8DDE77F8}" dt="2023-04-02T04:28:41.116" v="266" actId="20577"/>
          <ac:spMkLst>
            <pc:docMk/>
            <pc:sldMk cId="516912048" sldId="326"/>
            <ac:spMk id="47" creationId="{F57C8255-B27D-7397-7F5D-977F1401D5DA}"/>
          </ac:spMkLst>
        </pc:spChg>
        <pc:spChg chg="add mod">
          <ac:chgData name="#LOY SHENG#" userId="S::loys0010@e.ntu.edu.sg::23df49d1-2d6b-4906-87b4-364244ce5c29" providerId="AD" clId="Web-{DEEB3736-B383-64FC-F15A-6F8D8DDE77F8}" dt="2023-04-02T04:34:00.831" v="541" actId="1076"/>
          <ac:spMkLst>
            <pc:docMk/>
            <pc:sldMk cId="516912048" sldId="326"/>
            <ac:spMk id="48" creationId="{488D92E4-9F75-DF0C-2F6F-000E2D9CC22B}"/>
          </ac:spMkLst>
        </pc:spChg>
        <pc:spChg chg="add mod">
          <ac:chgData name="#LOY SHENG#" userId="S::loys0010@e.ntu.edu.sg::23df49d1-2d6b-4906-87b4-364244ce5c29" providerId="AD" clId="Web-{DEEB3736-B383-64FC-F15A-6F8D8DDE77F8}" dt="2023-04-02T04:29:06.570" v="276" actId="20577"/>
          <ac:spMkLst>
            <pc:docMk/>
            <pc:sldMk cId="516912048" sldId="326"/>
            <ac:spMk id="49" creationId="{6DAF98A8-3D42-7D15-578B-11CFA1A4E995}"/>
          </ac:spMkLst>
        </pc:spChg>
        <pc:spChg chg="add mod">
          <ac:chgData name="#LOY SHENG#" userId="S::loys0010@e.ntu.edu.sg::23df49d1-2d6b-4906-87b4-364244ce5c29" providerId="AD" clId="Web-{DEEB3736-B383-64FC-F15A-6F8D8DDE77F8}" dt="2023-04-02T04:29:10.210" v="277" actId="20577"/>
          <ac:spMkLst>
            <pc:docMk/>
            <pc:sldMk cId="516912048" sldId="326"/>
            <ac:spMk id="50" creationId="{1C595943-BD30-9C5D-919C-D4BB213EB3C5}"/>
          </ac:spMkLst>
        </pc:spChg>
        <pc:spChg chg="add mod">
          <ac:chgData name="#LOY SHENG#" userId="S::loys0010@e.ntu.edu.sg::23df49d1-2d6b-4906-87b4-364244ce5c29" providerId="AD" clId="Web-{DEEB3736-B383-64FC-F15A-6F8D8DDE77F8}" dt="2023-04-02T04:25:11.592" v="207" actId="1076"/>
          <ac:spMkLst>
            <pc:docMk/>
            <pc:sldMk cId="516912048" sldId="326"/>
            <ac:spMk id="51" creationId="{917F5A5F-29ED-1DD1-B488-7A897EDB42AA}"/>
          </ac:spMkLst>
        </pc:spChg>
        <pc:spChg chg="add del mod">
          <ac:chgData name="#LOY SHENG#" userId="S::loys0010@e.ntu.edu.sg::23df49d1-2d6b-4906-87b4-364244ce5c29" providerId="AD" clId="Web-{DEEB3736-B383-64FC-F15A-6F8D8DDE77F8}" dt="2023-04-02T04:25:36.640" v="214"/>
          <ac:spMkLst>
            <pc:docMk/>
            <pc:sldMk cId="516912048" sldId="326"/>
            <ac:spMk id="52" creationId="{86D79586-A8BC-0264-8407-BD7FED603656}"/>
          </ac:spMkLst>
        </pc:spChg>
        <pc:spChg chg="add mod">
          <ac:chgData name="#LOY SHENG#" userId="S::loys0010@e.ntu.edu.sg::23df49d1-2d6b-4906-87b4-364244ce5c29" providerId="AD" clId="Web-{DEEB3736-B383-64FC-F15A-6F8D8DDE77F8}" dt="2023-04-02T04:25:54.531" v="219" actId="14100"/>
          <ac:spMkLst>
            <pc:docMk/>
            <pc:sldMk cId="516912048" sldId="326"/>
            <ac:spMk id="53" creationId="{A5867DA4-C487-4414-51F7-97954EC6D300}"/>
          </ac:spMkLst>
        </pc:spChg>
        <pc:picChg chg="del">
          <ac:chgData name="#LOY SHENG#" userId="S::loys0010@e.ntu.edu.sg::23df49d1-2d6b-4906-87b4-364244ce5c29" providerId="AD" clId="Web-{DEEB3736-B383-64FC-F15A-6F8D8DDE77F8}" dt="2023-04-02T04:23:24.213" v="139"/>
          <ac:picMkLst>
            <pc:docMk/>
            <pc:sldMk cId="516912048" sldId="326"/>
            <ac:picMk id="4" creationId="{E83F379C-5DD4-D4A5-FCE2-D886D93F28F3}"/>
          </ac:picMkLst>
        </pc:picChg>
        <pc:picChg chg="del">
          <ac:chgData name="#LOY SHENG#" userId="S::loys0010@e.ntu.edu.sg::23df49d1-2d6b-4906-87b4-364244ce5c29" providerId="AD" clId="Web-{DEEB3736-B383-64FC-F15A-6F8D8DDE77F8}" dt="2023-04-02T04:23:28.275" v="141"/>
          <ac:picMkLst>
            <pc:docMk/>
            <pc:sldMk cId="516912048" sldId="326"/>
            <ac:picMk id="5" creationId="{2A186A28-FB22-D3BD-98A1-3F945D434905}"/>
          </ac:picMkLst>
        </pc:picChg>
      </pc:sldChg>
      <pc:sldChg chg="addSp delSp">
        <pc:chgData name="#LOY SHENG#" userId="S::loys0010@e.ntu.edu.sg::23df49d1-2d6b-4906-87b4-364244ce5c29" providerId="AD" clId="Web-{DEEB3736-B383-64FC-F15A-6F8D8DDE77F8}" dt="2023-04-02T04:41:25.817" v="776"/>
        <pc:sldMkLst>
          <pc:docMk/>
          <pc:sldMk cId="1364037506" sldId="328"/>
        </pc:sldMkLst>
        <pc:spChg chg="add del">
          <ac:chgData name="#LOY SHENG#" userId="S::loys0010@e.ntu.edu.sg::23df49d1-2d6b-4906-87b4-364244ce5c29" providerId="AD" clId="Web-{DEEB3736-B383-64FC-F15A-6F8D8DDE77F8}" dt="2023-04-02T04:41:25.817" v="776"/>
          <ac:spMkLst>
            <pc:docMk/>
            <pc:sldMk cId="1364037506" sldId="328"/>
            <ac:spMk id="5" creationId="{35785DB2-D386-4BF0-DB1B-C46EFC30C4AC}"/>
          </ac:spMkLst>
        </pc:spChg>
        <pc:spChg chg="add del">
          <ac:chgData name="#LOY SHENG#" userId="S::loys0010@e.ntu.edu.sg::23df49d1-2d6b-4906-87b4-364244ce5c29" providerId="AD" clId="Web-{DEEB3736-B383-64FC-F15A-6F8D8DDE77F8}" dt="2023-04-02T04:41:25.817" v="775"/>
          <ac:spMkLst>
            <pc:docMk/>
            <pc:sldMk cId="1364037506" sldId="328"/>
            <ac:spMk id="7" creationId="{E9F92C39-6627-C422-D495-A89D92B0740A}"/>
          </ac:spMkLst>
        </pc:spChg>
        <pc:spChg chg="add del">
          <ac:chgData name="#LOY SHENG#" userId="S::loys0010@e.ntu.edu.sg::23df49d1-2d6b-4906-87b4-364244ce5c29" providerId="AD" clId="Web-{DEEB3736-B383-64FC-F15A-6F8D8DDE77F8}" dt="2023-04-02T04:41:25.817" v="774"/>
          <ac:spMkLst>
            <pc:docMk/>
            <pc:sldMk cId="1364037506" sldId="328"/>
            <ac:spMk id="9" creationId="{27BDDD75-51BD-5ED6-EFC1-550591E15EF0}"/>
          </ac:spMkLst>
        </pc:spChg>
        <pc:spChg chg="add del">
          <ac:chgData name="#LOY SHENG#" userId="S::loys0010@e.ntu.edu.sg::23df49d1-2d6b-4906-87b4-364244ce5c29" providerId="AD" clId="Web-{DEEB3736-B383-64FC-F15A-6F8D8DDE77F8}" dt="2023-04-02T04:41:25.817" v="773"/>
          <ac:spMkLst>
            <pc:docMk/>
            <pc:sldMk cId="1364037506" sldId="328"/>
            <ac:spMk id="11" creationId="{923A9A62-C151-6E44-148C-AC2E9235C525}"/>
          </ac:spMkLst>
        </pc:spChg>
        <pc:spChg chg="add del">
          <ac:chgData name="#LOY SHENG#" userId="S::loys0010@e.ntu.edu.sg::23df49d1-2d6b-4906-87b4-364244ce5c29" providerId="AD" clId="Web-{DEEB3736-B383-64FC-F15A-6F8D8DDE77F8}" dt="2023-04-02T04:41:25.817" v="772"/>
          <ac:spMkLst>
            <pc:docMk/>
            <pc:sldMk cId="1364037506" sldId="328"/>
            <ac:spMk id="13" creationId="{19ED41E5-EE63-0D2D-760F-08B91E0B4DC5}"/>
          </ac:spMkLst>
        </pc:spChg>
        <pc:spChg chg="add del">
          <ac:chgData name="#LOY SHENG#" userId="S::loys0010@e.ntu.edu.sg::23df49d1-2d6b-4906-87b4-364244ce5c29" providerId="AD" clId="Web-{DEEB3736-B383-64FC-F15A-6F8D8DDE77F8}" dt="2023-04-02T04:41:25.817" v="771"/>
          <ac:spMkLst>
            <pc:docMk/>
            <pc:sldMk cId="1364037506" sldId="328"/>
            <ac:spMk id="16" creationId="{98B39D57-6084-C11A-AB07-0ADB19ED5A12}"/>
          </ac:spMkLst>
        </pc:spChg>
        <pc:spChg chg="add del">
          <ac:chgData name="#LOY SHENG#" userId="S::loys0010@e.ntu.edu.sg::23df49d1-2d6b-4906-87b4-364244ce5c29" providerId="AD" clId="Web-{DEEB3736-B383-64FC-F15A-6F8D8DDE77F8}" dt="2023-04-02T04:41:25.817" v="770"/>
          <ac:spMkLst>
            <pc:docMk/>
            <pc:sldMk cId="1364037506" sldId="328"/>
            <ac:spMk id="20" creationId="{62DCAA1E-6112-7A5E-3EA5-4F17CD1599C9}"/>
          </ac:spMkLst>
        </pc:spChg>
        <pc:spChg chg="add del">
          <ac:chgData name="#LOY SHENG#" userId="S::loys0010@e.ntu.edu.sg::23df49d1-2d6b-4906-87b4-364244ce5c29" providerId="AD" clId="Web-{DEEB3736-B383-64FC-F15A-6F8D8DDE77F8}" dt="2023-04-02T04:41:25.817" v="769"/>
          <ac:spMkLst>
            <pc:docMk/>
            <pc:sldMk cId="1364037506" sldId="328"/>
            <ac:spMk id="23" creationId="{158F3A95-70F5-A3FE-3087-5E6115F552DC}"/>
          </ac:spMkLst>
        </pc:spChg>
        <pc:spChg chg="add del">
          <ac:chgData name="#LOY SHENG#" userId="S::loys0010@e.ntu.edu.sg::23df49d1-2d6b-4906-87b4-364244ce5c29" providerId="AD" clId="Web-{DEEB3736-B383-64FC-F15A-6F8D8DDE77F8}" dt="2023-04-02T04:41:25.817" v="768"/>
          <ac:spMkLst>
            <pc:docMk/>
            <pc:sldMk cId="1364037506" sldId="328"/>
            <ac:spMk id="25" creationId="{F0A12C89-D2BB-820F-0D6D-5C9EAEFDB468}"/>
          </ac:spMkLst>
        </pc:spChg>
        <pc:spChg chg="add del">
          <ac:chgData name="#LOY SHENG#" userId="S::loys0010@e.ntu.edu.sg::23df49d1-2d6b-4906-87b4-364244ce5c29" providerId="AD" clId="Web-{DEEB3736-B383-64FC-F15A-6F8D8DDE77F8}" dt="2023-04-02T04:41:25.817" v="767"/>
          <ac:spMkLst>
            <pc:docMk/>
            <pc:sldMk cId="1364037506" sldId="328"/>
            <ac:spMk id="27" creationId="{3FCA73D7-7866-4D78-7005-E0C21DEE66D6}"/>
          </ac:spMkLst>
        </pc:spChg>
        <pc:spChg chg="add del">
          <ac:chgData name="#LOY SHENG#" userId="S::loys0010@e.ntu.edu.sg::23df49d1-2d6b-4906-87b4-364244ce5c29" providerId="AD" clId="Web-{DEEB3736-B383-64FC-F15A-6F8D8DDE77F8}" dt="2023-04-02T04:41:25.817" v="766"/>
          <ac:spMkLst>
            <pc:docMk/>
            <pc:sldMk cId="1364037506" sldId="328"/>
            <ac:spMk id="29" creationId="{2C20EDCB-B202-ACC7-0A1F-111EA4658272}"/>
          </ac:spMkLst>
        </pc:spChg>
        <pc:spChg chg="add del">
          <ac:chgData name="#LOY SHENG#" userId="S::loys0010@e.ntu.edu.sg::23df49d1-2d6b-4906-87b4-364244ce5c29" providerId="AD" clId="Web-{DEEB3736-B383-64FC-F15A-6F8D8DDE77F8}" dt="2023-04-02T04:41:25.817" v="765"/>
          <ac:spMkLst>
            <pc:docMk/>
            <pc:sldMk cId="1364037506" sldId="328"/>
            <ac:spMk id="31" creationId="{7182A69E-34D7-2F9E-626C-27690909A010}"/>
          </ac:spMkLst>
        </pc:spChg>
        <pc:spChg chg="add del">
          <ac:chgData name="#LOY SHENG#" userId="S::loys0010@e.ntu.edu.sg::23df49d1-2d6b-4906-87b4-364244ce5c29" providerId="AD" clId="Web-{DEEB3736-B383-64FC-F15A-6F8D8DDE77F8}" dt="2023-04-02T04:41:25.817" v="764"/>
          <ac:spMkLst>
            <pc:docMk/>
            <pc:sldMk cId="1364037506" sldId="328"/>
            <ac:spMk id="33" creationId="{5D0E3784-0F47-C394-BB5F-1B5634F8240A}"/>
          </ac:spMkLst>
        </pc:spChg>
        <pc:spChg chg="add del">
          <ac:chgData name="#LOY SHENG#" userId="S::loys0010@e.ntu.edu.sg::23df49d1-2d6b-4906-87b4-364244ce5c29" providerId="AD" clId="Web-{DEEB3736-B383-64FC-F15A-6F8D8DDE77F8}" dt="2023-04-02T04:41:25.817" v="763"/>
          <ac:spMkLst>
            <pc:docMk/>
            <pc:sldMk cId="1364037506" sldId="328"/>
            <ac:spMk id="35" creationId="{F1ED57F1-47F3-BA48-D1FC-B07207B3BDC4}"/>
          </ac:spMkLst>
        </pc:spChg>
        <pc:spChg chg="add del">
          <ac:chgData name="#LOY SHENG#" userId="S::loys0010@e.ntu.edu.sg::23df49d1-2d6b-4906-87b4-364244ce5c29" providerId="AD" clId="Web-{DEEB3736-B383-64FC-F15A-6F8D8DDE77F8}" dt="2023-04-02T04:41:25.817" v="762"/>
          <ac:spMkLst>
            <pc:docMk/>
            <pc:sldMk cId="1364037506" sldId="328"/>
            <ac:spMk id="37" creationId="{652AD901-E4DD-AA67-636D-801F49E22008}"/>
          </ac:spMkLst>
        </pc:spChg>
        <pc:spChg chg="add del">
          <ac:chgData name="#LOY SHENG#" userId="S::loys0010@e.ntu.edu.sg::23df49d1-2d6b-4906-87b4-364244ce5c29" providerId="AD" clId="Web-{DEEB3736-B383-64FC-F15A-6F8D8DDE77F8}" dt="2023-04-02T04:41:25.817" v="761"/>
          <ac:spMkLst>
            <pc:docMk/>
            <pc:sldMk cId="1364037506" sldId="328"/>
            <ac:spMk id="39" creationId="{DF6120FD-2744-CC07-6EB4-483ED66B286F}"/>
          </ac:spMkLst>
        </pc:spChg>
        <pc:spChg chg="add del">
          <ac:chgData name="#LOY SHENG#" userId="S::loys0010@e.ntu.edu.sg::23df49d1-2d6b-4906-87b4-364244ce5c29" providerId="AD" clId="Web-{DEEB3736-B383-64FC-F15A-6F8D8DDE77F8}" dt="2023-04-02T04:41:25.817" v="760"/>
          <ac:spMkLst>
            <pc:docMk/>
            <pc:sldMk cId="1364037506" sldId="328"/>
            <ac:spMk id="41" creationId="{5BCEB72D-91C7-C017-C709-5EF7628096F0}"/>
          </ac:spMkLst>
        </pc:spChg>
        <pc:spChg chg="add del">
          <ac:chgData name="#LOY SHENG#" userId="S::loys0010@e.ntu.edu.sg::23df49d1-2d6b-4906-87b4-364244ce5c29" providerId="AD" clId="Web-{DEEB3736-B383-64FC-F15A-6F8D8DDE77F8}" dt="2023-04-02T04:41:25.817" v="759"/>
          <ac:spMkLst>
            <pc:docMk/>
            <pc:sldMk cId="1364037506" sldId="328"/>
            <ac:spMk id="43" creationId="{86264A4B-8FE7-EAE0-B351-71BD389A52C2}"/>
          </ac:spMkLst>
        </pc:spChg>
        <pc:spChg chg="add del">
          <ac:chgData name="#LOY SHENG#" userId="S::loys0010@e.ntu.edu.sg::23df49d1-2d6b-4906-87b4-364244ce5c29" providerId="AD" clId="Web-{DEEB3736-B383-64FC-F15A-6F8D8DDE77F8}" dt="2023-04-02T04:41:25.817" v="758"/>
          <ac:spMkLst>
            <pc:docMk/>
            <pc:sldMk cId="1364037506" sldId="328"/>
            <ac:spMk id="45" creationId="{62D4868B-AE68-EE69-7E90-D2FDDCB07B11}"/>
          </ac:spMkLst>
        </pc:spChg>
        <pc:spChg chg="add del">
          <ac:chgData name="#LOY SHENG#" userId="S::loys0010@e.ntu.edu.sg::23df49d1-2d6b-4906-87b4-364244ce5c29" providerId="AD" clId="Web-{DEEB3736-B383-64FC-F15A-6F8D8DDE77F8}" dt="2023-04-02T04:41:25.817" v="757"/>
          <ac:spMkLst>
            <pc:docMk/>
            <pc:sldMk cId="1364037506" sldId="328"/>
            <ac:spMk id="47" creationId="{52924467-8DE4-5334-983E-6D32CC5C8701}"/>
          </ac:spMkLst>
        </pc:spChg>
        <pc:spChg chg="add del">
          <ac:chgData name="#LOY SHENG#" userId="S::loys0010@e.ntu.edu.sg::23df49d1-2d6b-4906-87b4-364244ce5c29" providerId="AD" clId="Web-{DEEB3736-B383-64FC-F15A-6F8D8DDE77F8}" dt="2023-04-02T04:41:25.817" v="756"/>
          <ac:spMkLst>
            <pc:docMk/>
            <pc:sldMk cId="1364037506" sldId="328"/>
            <ac:spMk id="49" creationId="{5EE1E9AA-8241-2CC6-136A-F8A8B2C3048E}"/>
          </ac:spMkLst>
        </pc:spChg>
        <pc:spChg chg="add del">
          <ac:chgData name="#LOY SHENG#" userId="S::loys0010@e.ntu.edu.sg::23df49d1-2d6b-4906-87b4-364244ce5c29" providerId="AD" clId="Web-{DEEB3736-B383-64FC-F15A-6F8D8DDE77F8}" dt="2023-04-02T04:41:25.817" v="755"/>
          <ac:spMkLst>
            <pc:docMk/>
            <pc:sldMk cId="1364037506" sldId="328"/>
            <ac:spMk id="51" creationId="{79C391CC-37BF-343F-49AF-74187DC6E4A3}"/>
          </ac:spMkLst>
        </pc:spChg>
      </pc:sldChg>
      <pc:sldChg chg="modSp">
        <pc:chgData name="#LOY SHENG#" userId="S::loys0010@e.ntu.edu.sg::23df49d1-2d6b-4906-87b4-364244ce5c29" providerId="AD" clId="Web-{DEEB3736-B383-64FC-F15A-6F8D8DDE77F8}" dt="2023-04-02T04:32:38.109" v="497" actId="1076"/>
        <pc:sldMkLst>
          <pc:docMk/>
          <pc:sldMk cId="2927006970" sldId="355"/>
        </pc:sldMkLst>
        <pc:spChg chg="mod">
          <ac:chgData name="#LOY SHENG#" userId="S::loys0010@e.ntu.edu.sg::23df49d1-2d6b-4906-87b4-364244ce5c29" providerId="AD" clId="Web-{DEEB3736-B383-64FC-F15A-6F8D8DDE77F8}" dt="2023-04-02T04:32:38.109" v="497" actId="1076"/>
          <ac:spMkLst>
            <pc:docMk/>
            <pc:sldMk cId="2927006970" sldId="355"/>
            <ac:spMk id="16" creationId="{52F3D50D-5A69-D4BF-25A5-E961C33C47D9}"/>
          </ac:spMkLst>
        </pc:spChg>
        <pc:picChg chg="mod">
          <ac:chgData name="#LOY SHENG#" userId="S::loys0010@e.ntu.edu.sg::23df49d1-2d6b-4906-87b4-364244ce5c29" providerId="AD" clId="Web-{DEEB3736-B383-64FC-F15A-6F8D8DDE77F8}" dt="2023-04-02T04:32:28.609" v="496" actId="1076"/>
          <ac:picMkLst>
            <pc:docMk/>
            <pc:sldMk cId="2927006970" sldId="355"/>
            <ac:picMk id="2" creationId="{D52DEC1C-9394-07C0-1A3A-246125B3D49E}"/>
          </ac:picMkLst>
        </pc:picChg>
      </pc:sldChg>
      <pc:sldChg chg="addSp delSp modSp add replId addAnim modAnim">
        <pc:chgData name="#LOY SHENG#" userId="S::loys0010@e.ntu.edu.sg::23df49d1-2d6b-4906-87b4-364244ce5c29" providerId="AD" clId="Web-{DEEB3736-B383-64FC-F15A-6F8D8DDE77F8}" dt="2023-04-02T04:53:23.814" v="1050"/>
        <pc:sldMkLst>
          <pc:docMk/>
          <pc:sldMk cId="1263435181" sldId="368"/>
        </pc:sldMkLst>
        <pc:spChg chg="mod">
          <ac:chgData name="#LOY SHENG#" userId="S::loys0010@e.ntu.edu.sg::23df49d1-2d6b-4906-87b4-364244ce5c29" providerId="AD" clId="Web-{DEEB3736-B383-64FC-F15A-6F8D8DDE77F8}" dt="2023-04-02T03:01:53.538" v="4" actId="20577"/>
          <ac:spMkLst>
            <pc:docMk/>
            <pc:sldMk cId="1263435181" sldId="368"/>
            <ac:spMk id="7" creationId="{74114385-A4C7-421B-870F-4FDEEDB8478C}"/>
          </ac:spMkLst>
        </pc:spChg>
        <pc:spChg chg="del">
          <ac:chgData name="#LOY SHENG#" userId="S::loys0010@e.ntu.edu.sg::23df49d1-2d6b-4906-87b4-364244ce5c29" providerId="AD" clId="Web-{DEEB3736-B383-64FC-F15A-6F8D8DDE77F8}" dt="2023-04-02T03:02:04.757" v="5"/>
          <ac:spMkLst>
            <pc:docMk/>
            <pc:sldMk cId="1263435181" sldId="368"/>
            <ac:spMk id="9" creationId="{3F609280-7A23-D13D-5E77-4A14DC89714F}"/>
          </ac:spMkLst>
        </pc:spChg>
        <pc:spChg chg="add mod">
          <ac:chgData name="#LOY SHENG#" userId="S::loys0010@e.ntu.edu.sg::23df49d1-2d6b-4906-87b4-364244ce5c29" providerId="AD" clId="Web-{DEEB3736-B383-64FC-F15A-6F8D8DDE77F8}" dt="2023-04-02T04:31:09.168" v="399" actId="1076"/>
          <ac:spMkLst>
            <pc:docMk/>
            <pc:sldMk cId="1263435181" sldId="368"/>
            <ac:spMk id="9" creationId="{C5C767E7-B73A-1B9A-4101-EF63BD3F7FCE}"/>
          </ac:spMkLst>
        </pc:spChg>
        <pc:spChg chg="add mod">
          <ac:chgData name="#LOY SHENG#" userId="S::loys0010@e.ntu.edu.sg::23df49d1-2d6b-4906-87b4-364244ce5c29" providerId="AD" clId="Web-{DEEB3736-B383-64FC-F15A-6F8D8DDE77F8}" dt="2023-04-02T04:31:05.590" v="398" actId="1076"/>
          <ac:spMkLst>
            <pc:docMk/>
            <pc:sldMk cId="1263435181" sldId="368"/>
            <ac:spMk id="11" creationId="{4FACD79D-D6F1-1BEE-75E1-765673E5F9C7}"/>
          </ac:spMkLst>
        </pc:spChg>
        <pc:spChg chg="add mod">
          <ac:chgData name="#LOY SHENG#" userId="S::loys0010@e.ntu.edu.sg::23df49d1-2d6b-4906-87b4-364244ce5c29" providerId="AD" clId="Web-{DEEB3736-B383-64FC-F15A-6F8D8DDE77F8}" dt="2023-04-02T04:30:58.261" v="396" actId="1076"/>
          <ac:spMkLst>
            <pc:docMk/>
            <pc:sldMk cId="1263435181" sldId="368"/>
            <ac:spMk id="13" creationId="{E1B0A566-9C8E-47A3-5418-AEC5FBCCD4E9}"/>
          </ac:spMkLst>
        </pc:spChg>
        <pc:spChg chg="add mod">
          <ac:chgData name="#LOY SHENG#" userId="S::loys0010@e.ntu.edu.sg::23df49d1-2d6b-4906-87b4-364244ce5c29" providerId="AD" clId="Web-{DEEB3736-B383-64FC-F15A-6F8D8DDE77F8}" dt="2023-04-02T04:31:01.840" v="397" actId="1076"/>
          <ac:spMkLst>
            <pc:docMk/>
            <pc:sldMk cId="1263435181" sldId="368"/>
            <ac:spMk id="16" creationId="{31BB47B6-4FC7-021A-4E5E-C52554D3B45D}"/>
          </ac:spMkLst>
        </pc:spChg>
        <pc:spChg chg="add mod">
          <ac:chgData name="#LOY SHENG#" userId="S::loys0010@e.ntu.edu.sg::23df49d1-2d6b-4906-87b4-364244ce5c29" providerId="AD" clId="Web-{DEEB3736-B383-64FC-F15A-6F8D8DDE77F8}" dt="2023-04-02T04:31:48.045" v="429" actId="1076"/>
          <ac:spMkLst>
            <pc:docMk/>
            <pc:sldMk cId="1263435181" sldId="368"/>
            <ac:spMk id="18" creationId="{F300E3BA-D81D-7B47-91D4-D396639ED0EC}"/>
          </ac:spMkLst>
        </pc:spChg>
        <pc:spChg chg="add del mod">
          <ac:chgData name="#LOY SHENG#" userId="S::loys0010@e.ntu.edu.sg::23df49d1-2d6b-4906-87b4-364244ce5c29" providerId="AD" clId="Web-{DEEB3736-B383-64FC-F15A-6F8D8DDE77F8}" dt="2023-04-02T04:32:14.764" v="493"/>
          <ac:spMkLst>
            <pc:docMk/>
            <pc:sldMk cId="1263435181" sldId="368"/>
            <ac:spMk id="20" creationId="{4B9DC802-EFB0-922C-16F1-456835E0BDA7}"/>
          </ac:spMkLst>
        </pc:spChg>
        <pc:spChg chg="add mod">
          <ac:chgData name="#LOY SHENG#" userId="S::loys0010@e.ntu.edu.sg::23df49d1-2d6b-4906-87b4-364244ce5c29" providerId="AD" clId="Web-{DEEB3736-B383-64FC-F15A-6F8D8DDE77F8}" dt="2023-04-02T04:31:48.060" v="430" actId="1076"/>
          <ac:spMkLst>
            <pc:docMk/>
            <pc:sldMk cId="1263435181" sldId="368"/>
            <ac:spMk id="21" creationId="{F4CC6249-0E95-56C1-CF99-2E49F02DFD9F}"/>
          </ac:spMkLst>
        </pc:spChg>
        <pc:spChg chg="add mod">
          <ac:chgData name="#LOY SHENG#" userId="S::loys0010@e.ntu.edu.sg::23df49d1-2d6b-4906-87b4-364244ce5c29" providerId="AD" clId="Web-{DEEB3736-B383-64FC-F15A-6F8D8DDE77F8}" dt="2023-04-02T04:31:48.092" v="431" actId="1076"/>
          <ac:spMkLst>
            <pc:docMk/>
            <pc:sldMk cId="1263435181" sldId="368"/>
            <ac:spMk id="22" creationId="{80846209-794C-35CB-9E00-5B57857853C1}"/>
          </ac:spMkLst>
        </pc:spChg>
        <pc:spChg chg="add mod">
          <ac:chgData name="#LOY SHENG#" userId="S::loys0010@e.ntu.edu.sg::23df49d1-2d6b-4906-87b4-364244ce5c29" providerId="AD" clId="Web-{DEEB3736-B383-64FC-F15A-6F8D8DDE77F8}" dt="2023-04-02T04:31:48.107" v="432" actId="1076"/>
          <ac:spMkLst>
            <pc:docMk/>
            <pc:sldMk cId="1263435181" sldId="368"/>
            <ac:spMk id="23" creationId="{7946ABB9-CBA7-4773-AED4-8F6EE88BB699}"/>
          </ac:spMkLst>
        </pc:spChg>
        <pc:spChg chg="add mod">
          <ac:chgData name="#LOY SHENG#" userId="S::loys0010@e.ntu.edu.sg::23df49d1-2d6b-4906-87b4-364244ce5c29" providerId="AD" clId="Web-{DEEB3736-B383-64FC-F15A-6F8D8DDE77F8}" dt="2023-04-02T04:31:48.123" v="433" actId="1076"/>
          <ac:spMkLst>
            <pc:docMk/>
            <pc:sldMk cId="1263435181" sldId="368"/>
            <ac:spMk id="24" creationId="{34B6AD47-E1CB-4BC2-A31C-546DBCF29D8D}"/>
          </ac:spMkLst>
        </pc:spChg>
        <pc:spChg chg="add mod">
          <ac:chgData name="#LOY SHENG#" userId="S::loys0010@e.ntu.edu.sg::23df49d1-2d6b-4906-87b4-364244ce5c29" providerId="AD" clId="Web-{DEEB3736-B383-64FC-F15A-6F8D8DDE77F8}" dt="2023-04-02T04:31:48.138" v="434" actId="1076"/>
          <ac:spMkLst>
            <pc:docMk/>
            <pc:sldMk cId="1263435181" sldId="368"/>
            <ac:spMk id="25" creationId="{3D32D285-826F-A011-A39D-07A755FFF637}"/>
          </ac:spMkLst>
        </pc:spChg>
        <pc:spChg chg="add mod">
          <ac:chgData name="#LOY SHENG#" userId="S::loys0010@e.ntu.edu.sg::23df49d1-2d6b-4906-87b4-364244ce5c29" providerId="AD" clId="Web-{DEEB3736-B383-64FC-F15A-6F8D8DDE77F8}" dt="2023-04-02T04:31:48.170" v="435" actId="1076"/>
          <ac:spMkLst>
            <pc:docMk/>
            <pc:sldMk cId="1263435181" sldId="368"/>
            <ac:spMk id="26" creationId="{3B3C080C-EE7D-EE52-FD90-35814F3A3831}"/>
          </ac:spMkLst>
        </pc:spChg>
        <pc:spChg chg="add del mod">
          <ac:chgData name="#LOY SHENG#" userId="S::loys0010@e.ntu.edu.sg::23df49d1-2d6b-4906-87b4-364244ce5c29" providerId="AD" clId="Web-{DEEB3736-B383-64FC-F15A-6F8D8DDE77F8}" dt="2023-04-02T04:32:14.764" v="492"/>
          <ac:spMkLst>
            <pc:docMk/>
            <pc:sldMk cId="1263435181" sldId="368"/>
            <ac:spMk id="27" creationId="{F9342463-1327-8695-4FE2-8B7EC2FC72B3}"/>
          </ac:spMkLst>
        </pc:spChg>
        <pc:spChg chg="add del mod">
          <ac:chgData name="#LOY SHENG#" userId="S::loys0010@e.ntu.edu.sg::23df49d1-2d6b-4906-87b4-364244ce5c29" providerId="AD" clId="Web-{DEEB3736-B383-64FC-F15A-6F8D8DDE77F8}" dt="2023-04-02T04:32:14.764" v="491"/>
          <ac:spMkLst>
            <pc:docMk/>
            <pc:sldMk cId="1263435181" sldId="368"/>
            <ac:spMk id="28" creationId="{8997733F-EE78-39CA-49BA-C6051A574F1C}"/>
          </ac:spMkLst>
        </pc:spChg>
        <pc:spChg chg="add del mod">
          <ac:chgData name="#LOY SHENG#" userId="S::loys0010@e.ntu.edu.sg::23df49d1-2d6b-4906-87b4-364244ce5c29" providerId="AD" clId="Web-{DEEB3736-B383-64FC-F15A-6F8D8DDE77F8}" dt="2023-04-02T04:32:14.764" v="490"/>
          <ac:spMkLst>
            <pc:docMk/>
            <pc:sldMk cId="1263435181" sldId="368"/>
            <ac:spMk id="29" creationId="{B5104C51-AB2D-2A0F-8A7C-8801E1805DFE}"/>
          </ac:spMkLst>
        </pc:spChg>
        <pc:spChg chg="add del mod">
          <ac:chgData name="#LOY SHENG#" userId="S::loys0010@e.ntu.edu.sg::23df49d1-2d6b-4906-87b4-364244ce5c29" providerId="AD" clId="Web-{DEEB3736-B383-64FC-F15A-6F8D8DDE77F8}" dt="2023-04-02T04:32:14.764" v="489"/>
          <ac:spMkLst>
            <pc:docMk/>
            <pc:sldMk cId="1263435181" sldId="368"/>
            <ac:spMk id="30" creationId="{A44BE054-3935-CF45-88BC-D21AAA26B19C}"/>
          </ac:spMkLst>
        </pc:spChg>
        <pc:spChg chg="add del mod">
          <ac:chgData name="#LOY SHENG#" userId="S::loys0010@e.ntu.edu.sg::23df49d1-2d6b-4906-87b4-364244ce5c29" providerId="AD" clId="Web-{DEEB3736-B383-64FC-F15A-6F8D8DDE77F8}" dt="2023-04-02T04:32:14.764" v="488"/>
          <ac:spMkLst>
            <pc:docMk/>
            <pc:sldMk cId="1263435181" sldId="368"/>
            <ac:spMk id="31" creationId="{E322EB9B-9D0F-2AA5-555B-C5A61B25ED1D}"/>
          </ac:spMkLst>
        </pc:spChg>
        <pc:spChg chg="add del mod">
          <ac:chgData name="#LOY SHENG#" userId="S::loys0010@e.ntu.edu.sg::23df49d1-2d6b-4906-87b4-364244ce5c29" providerId="AD" clId="Web-{DEEB3736-B383-64FC-F15A-6F8D8DDE77F8}" dt="2023-04-02T04:32:14.764" v="487"/>
          <ac:spMkLst>
            <pc:docMk/>
            <pc:sldMk cId="1263435181" sldId="368"/>
            <ac:spMk id="32" creationId="{70946FFB-2B92-D08D-6EE7-1A0ED1358CC2}"/>
          </ac:spMkLst>
        </pc:spChg>
        <pc:spChg chg="add del mod">
          <ac:chgData name="#LOY SHENG#" userId="S::loys0010@e.ntu.edu.sg::23df49d1-2d6b-4906-87b4-364244ce5c29" providerId="AD" clId="Web-{DEEB3736-B383-64FC-F15A-6F8D8DDE77F8}" dt="2023-04-02T04:32:14.764" v="486"/>
          <ac:spMkLst>
            <pc:docMk/>
            <pc:sldMk cId="1263435181" sldId="368"/>
            <ac:spMk id="33" creationId="{D4467F97-665C-3B9E-BE30-3ECD76B889DF}"/>
          </ac:spMkLst>
        </pc:spChg>
        <pc:spChg chg="add del mod">
          <ac:chgData name="#LOY SHENG#" userId="S::loys0010@e.ntu.edu.sg::23df49d1-2d6b-4906-87b4-364244ce5c29" providerId="AD" clId="Web-{DEEB3736-B383-64FC-F15A-6F8D8DDE77F8}" dt="2023-04-02T04:32:14.764" v="485"/>
          <ac:spMkLst>
            <pc:docMk/>
            <pc:sldMk cId="1263435181" sldId="368"/>
            <ac:spMk id="34" creationId="{E4852A62-D34E-4117-0778-ACD8E2E5C66D}"/>
          </ac:spMkLst>
        </pc:spChg>
        <pc:spChg chg="add del mod">
          <ac:chgData name="#LOY SHENG#" userId="S::loys0010@e.ntu.edu.sg::23df49d1-2d6b-4906-87b4-364244ce5c29" providerId="AD" clId="Web-{DEEB3736-B383-64FC-F15A-6F8D8DDE77F8}" dt="2023-04-02T04:32:14.764" v="484"/>
          <ac:spMkLst>
            <pc:docMk/>
            <pc:sldMk cId="1263435181" sldId="368"/>
            <ac:spMk id="35" creationId="{8F8B8FD0-174A-A9C2-6E8F-756CEF6A57CC}"/>
          </ac:spMkLst>
        </pc:spChg>
        <pc:spChg chg="add del mod">
          <ac:chgData name="#LOY SHENG#" userId="S::loys0010@e.ntu.edu.sg::23df49d1-2d6b-4906-87b4-364244ce5c29" providerId="AD" clId="Web-{DEEB3736-B383-64FC-F15A-6F8D8DDE77F8}" dt="2023-04-02T04:32:14.764" v="483"/>
          <ac:spMkLst>
            <pc:docMk/>
            <pc:sldMk cId="1263435181" sldId="368"/>
            <ac:spMk id="36" creationId="{4896F575-E19D-6943-927A-5B61447B708A}"/>
          </ac:spMkLst>
        </pc:spChg>
        <pc:spChg chg="add del mod">
          <ac:chgData name="#LOY SHENG#" userId="S::loys0010@e.ntu.edu.sg::23df49d1-2d6b-4906-87b4-364244ce5c29" providerId="AD" clId="Web-{DEEB3736-B383-64FC-F15A-6F8D8DDE77F8}" dt="2023-04-02T04:32:14.764" v="482"/>
          <ac:spMkLst>
            <pc:docMk/>
            <pc:sldMk cId="1263435181" sldId="368"/>
            <ac:spMk id="37" creationId="{DC57141B-ADC4-3D52-5B46-F270A7474CCF}"/>
          </ac:spMkLst>
        </pc:spChg>
        <pc:spChg chg="add del mod">
          <ac:chgData name="#LOY SHENG#" userId="S::loys0010@e.ntu.edu.sg::23df49d1-2d6b-4906-87b4-364244ce5c29" providerId="AD" clId="Web-{DEEB3736-B383-64FC-F15A-6F8D8DDE77F8}" dt="2023-04-02T04:32:14.764" v="481"/>
          <ac:spMkLst>
            <pc:docMk/>
            <pc:sldMk cId="1263435181" sldId="368"/>
            <ac:spMk id="38" creationId="{B04E194F-5EF6-E922-F9FE-B5B0A8E84D74}"/>
          </ac:spMkLst>
        </pc:spChg>
        <pc:spChg chg="add mod">
          <ac:chgData name="#LOY SHENG#" userId="S::loys0010@e.ntu.edu.sg::23df49d1-2d6b-4906-87b4-364244ce5c29" providerId="AD" clId="Web-{DEEB3736-B383-64FC-F15A-6F8D8DDE77F8}" dt="2023-04-02T04:34:38.864" v="563" actId="14100"/>
          <ac:spMkLst>
            <pc:docMk/>
            <pc:sldMk cId="1263435181" sldId="368"/>
            <ac:spMk id="39" creationId="{6AA8DB76-BDA3-2A9B-891C-63E48478AEA3}"/>
          </ac:spMkLst>
        </pc:spChg>
        <pc:spChg chg="add del mod">
          <ac:chgData name="#LOY SHENG#" userId="S::loys0010@e.ntu.edu.sg::23df49d1-2d6b-4906-87b4-364244ce5c29" providerId="AD" clId="Web-{DEEB3736-B383-64FC-F15A-6F8D8DDE77F8}" dt="2023-04-02T04:32:14.764" v="480"/>
          <ac:spMkLst>
            <pc:docMk/>
            <pc:sldMk cId="1263435181" sldId="368"/>
            <ac:spMk id="40" creationId="{97D9F8E1-AAA0-E2B3-E3DD-ED2B6DA0C59F}"/>
          </ac:spMkLst>
        </pc:spChg>
        <pc:spChg chg="add del mod">
          <ac:chgData name="#LOY SHENG#" userId="S::loys0010@e.ntu.edu.sg::23df49d1-2d6b-4906-87b4-364244ce5c29" providerId="AD" clId="Web-{DEEB3736-B383-64FC-F15A-6F8D8DDE77F8}" dt="2023-04-02T04:32:11.092" v="479"/>
          <ac:spMkLst>
            <pc:docMk/>
            <pc:sldMk cId="1263435181" sldId="368"/>
            <ac:spMk id="41" creationId="{2555E787-F46A-0BD7-11EB-16257CD1BC21}"/>
          </ac:spMkLst>
        </pc:spChg>
        <pc:spChg chg="add del mod">
          <ac:chgData name="#LOY SHENG#" userId="S::loys0010@e.ntu.edu.sg::23df49d1-2d6b-4906-87b4-364244ce5c29" providerId="AD" clId="Web-{DEEB3736-B383-64FC-F15A-6F8D8DDE77F8}" dt="2023-04-02T04:32:11.092" v="478"/>
          <ac:spMkLst>
            <pc:docMk/>
            <pc:sldMk cId="1263435181" sldId="368"/>
            <ac:spMk id="42" creationId="{96725EBF-D02D-86AC-A25F-F970633B99E2}"/>
          </ac:spMkLst>
        </pc:spChg>
        <pc:spChg chg="add del mod">
          <ac:chgData name="#LOY SHENG#" userId="S::loys0010@e.ntu.edu.sg::23df49d1-2d6b-4906-87b4-364244ce5c29" providerId="AD" clId="Web-{DEEB3736-B383-64FC-F15A-6F8D8DDE77F8}" dt="2023-04-02T04:32:11.092" v="477"/>
          <ac:spMkLst>
            <pc:docMk/>
            <pc:sldMk cId="1263435181" sldId="368"/>
            <ac:spMk id="43" creationId="{EBB9DD8D-F251-11DB-897F-A646F358D508}"/>
          </ac:spMkLst>
        </pc:spChg>
        <pc:spChg chg="add del mod">
          <ac:chgData name="#LOY SHENG#" userId="S::loys0010@e.ntu.edu.sg::23df49d1-2d6b-4906-87b4-364244ce5c29" providerId="AD" clId="Web-{DEEB3736-B383-64FC-F15A-6F8D8DDE77F8}" dt="2023-04-02T04:32:11.092" v="476"/>
          <ac:spMkLst>
            <pc:docMk/>
            <pc:sldMk cId="1263435181" sldId="368"/>
            <ac:spMk id="44" creationId="{6D2A24A6-E513-5462-14C0-8D71336D6478}"/>
          </ac:spMkLst>
        </pc:spChg>
        <pc:spChg chg="add del mod">
          <ac:chgData name="#LOY SHENG#" userId="S::loys0010@e.ntu.edu.sg::23df49d1-2d6b-4906-87b4-364244ce5c29" providerId="AD" clId="Web-{DEEB3736-B383-64FC-F15A-6F8D8DDE77F8}" dt="2023-04-02T04:32:11.092" v="475"/>
          <ac:spMkLst>
            <pc:docMk/>
            <pc:sldMk cId="1263435181" sldId="368"/>
            <ac:spMk id="45" creationId="{6106E217-6E9C-6010-7F2C-F7EBAB792A25}"/>
          </ac:spMkLst>
        </pc:spChg>
        <pc:spChg chg="add del mod">
          <ac:chgData name="#LOY SHENG#" userId="S::loys0010@e.ntu.edu.sg::23df49d1-2d6b-4906-87b4-364244ce5c29" providerId="AD" clId="Web-{DEEB3736-B383-64FC-F15A-6F8D8DDE77F8}" dt="2023-04-02T04:32:11.092" v="474"/>
          <ac:spMkLst>
            <pc:docMk/>
            <pc:sldMk cId="1263435181" sldId="368"/>
            <ac:spMk id="46" creationId="{95B6A153-35B0-D6E3-6A95-54175A5D6A8A}"/>
          </ac:spMkLst>
        </pc:spChg>
        <pc:spChg chg="add del mod">
          <ac:chgData name="#LOY SHENG#" userId="S::loys0010@e.ntu.edu.sg::23df49d1-2d6b-4906-87b4-364244ce5c29" providerId="AD" clId="Web-{DEEB3736-B383-64FC-F15A-6F8D8DDE77F8}" dt="2023-04-02T04:32:11.092" v="473"/>
          <ac:spMkLst>
            <pc:docMk/>
            <pc:sldMk cId="1263435181" sldId="368"/>
            <ac:spMk id="47" creationId="{818623D5-CCED-8A21-42D5-4E29B754B142}"/>
          </ac:spMkLst>
        </pc:spChg>
        <pc:spChg chg="add mod">
          <ac:chgData name="#LOY SHENG#" userId="S::loys0010@e.ntu.edu.sg::23df49d1-2d6b-4906-87b4-364244ce5c29" providerId="AD" clId="Web-{DEEB3736-B383-64FC-F15A-6F8D8DDE77F8}" dt="2023-04-02T04:40:16.408" v="729"/>
          <ac:spMkLst>
            <pc:docMk/>
            <pc:sldMk cId="1263435181" sldId="368"/>
            <ac:spMk id="49" creationId="{7E94811E-A565-FC31-7958-EB7017E218FC}"/>
          </ac:spMkLst>
        </pc:spChg>
        <pc:spChg chg="add mod">
          <ac:chgData name="#LOY SHENG#" userId="S::loys0010@e.ntu.edu.sg::23df49d1-2d6b-4906-87b4-364244ce5c29" providerId="AD" clId="Web-{DEEB3736-B383-64FC-F15A-6F8D8DDE77F8}" dt="2023-04-02T04:39:23.359" v="717" actId="1076"/>
          <ac:spMkLst>
            <pc:docMk/>
            <pc:sldMk cId="1263435181" sldId="368"/>
            <ac:spMk id="51" creationId="{A6AF87A9-A1AC-9046-F9B4-476258FB4951}"/>
          </ac:spMkLst>
        </pc:spChg>
        <pc:spChg chg="add mod">
          <ac:chgData name="#LOY SHENG#" userId="S::loys0010@e.ntu.edu.sg::23df49d1-2d6b-4906-87b4-364244ce5c29" providerId="AD" clId="Web-{DEEB3736-B383-64FC-F15A-6F8D8DDE77F8}" dt="2023-04-02T04:39:23.359" v="716" actId="1076"/>
          <ac:spMkLst>
            <pc:docMk/>
            <pc:sldMk cId="1263435181" sldId="368"/>
            <ac:spMk id="53" creationId="{8273E5E3-3181-DC42-89EB-5FF2779210D1}"/>
          </ac:spMkLst>
        </pc:spChg>
        <pc:spChg chg="add mod">
          <ac:chgData name="#LOY SHENG#" userId="S::loys0010@e.ntu.edu.sg::23df49d1-2d6b-4906-87b4-364244ce5c29" providerId="AD" clId="Web-{DEEB3736-B383-64FC-F15A-6F8D8DDE77F8}" dt="2023-04-02T04:39:23.359" v="715" actId="1076"/>
          <ac:spMkLst>
            <pc:docMk/>
            <pc:sldMk cId="1263435181" sldId="368"/>
            <ac:spMk id="55" creationId="{546DB76D-1964-B642-1CB5-A91FEAE6A27F}"/>
          </ac:spMkLst>
        </pc:spChg>
        <pc:spChg chg="add mod">
          <ac:chgData name="#LOY SHENG#" userId="S::loys0010@e.ntu.edu.sg::23df49d1-2d6b-4906-87b4-364244ce5c29" providerId="AD" clId="Web-{DEEB3736-B383-64FC-F15A-6F8D8DDE77F8}" dt="2023-04-02T04:39:23.359" v="714" actId="1076"/>
          <ac:spMkLst>
            <pc:docMk/>
            <pc:sldMk cId="1263435181" sldId="368"/>
            <ac:spMk id="57" creationId="{924C747C-2E56-5F2E-3E93-A19BE8F8C783}"/>
          </ac:spMkLst>
        </pc:spChg>
        <pc:spChg chg="add mod">
          <ac:chgData name="#LOY SHENG#" userId="S::loys0010@e.ntu.edu.sg::23df49d1-2d6b-4906-87b4-364244ce5c29" providerId="AD" clId="Web-{DEEB3736-B383-64FC-F15A-6F8D8DDE77F8}" dt="2023-04-02T04:39:23.359" v="713" actId="1076"/>
          <ac:spMkLst>
            <pc:docMk/>
            <pc:sldMk cId="1263435181" sldId="368"/>
            <ac:spMk id="59" creationId="{77408339-2C57-F60C-AEDF-018EC9783FFB}"/>
          </ac:spMkLst>
        </pc:spChg>
        <pc:spChg chg="add mod">
          <ac:chgData name="#LOY SHENG#" userId="S::loys0010@e.ntu.edu.sg::23df49d1-2d6b-4906-87b4-364244ce5c29" providerId="AD" clId="Web-{DEEB3736-B383-64FC-F15A-6F8D8DDE77F8}" dt="2023-04-02T04:39:23.359" v="712" actId="1076"/>
          <ac:spMkLst>
            <pc:docMk/>
            <pc:sldMk cId="1263435181" sldId="368"/>
            <ac:spMk id="61" creationId="{32FBFEF7-EAF8-9CAA-9845-72E64F01B402}"/>
          </ac:spMkLst>
        </pc:spChg>
        <pc:spChg chg="add mod">
          <ac:chgData name="#LOY SHENG#" userId="S::loys0010@e.ntu.edu.sg::23df49d1-2d6b-4906-87b4-364244ce5c29" providerId="AD" clId="Web-{DEEB3736-B383-64FC-F15A-6F8D8DDE77F8}" dt="2023-04-02T04:40:01.626" v="725"/>
          <ac:spMkLst>
            <pc:docMk/>
            <pc:sldMk cId="1263435181" sldId="368"/>
            <ac:spMk id="63" creationId="{86566FFD-CFF3-EE18-1650-7C35B0A2B551}"/>
          </ac:spMkLst>
        </pc:spChg>
        <pc:spChg chg="add mod">
          <ac:chgData name="#LOY SHENG#" userId="S::loys0010@e.ntu.edu.sg::23df49d1-2d6b-4906-87b4-364244ce5c29" providerId="AD" clId="Web-{DEEB3736-B383-64FC-F15A-6F8D8DDE77F8}" dt="2023-04-02T04:39:19.296" v="711" actId="1076"/>
          <ac:spMkLst>
            <pc:docMk/>
            <pc:sldMk cId="1263435181" sldId="368"/>
            <ac:spMk id="65" creationId="{76F9090B-617B-8C0D-8779-6521DE889880}"/>
          </ac:spMkLst>
        </pc:spChg>
        <pc:spChg chg="add mod">
          <ac:chgData name="#LOY SHENG#" userId="S::loys0010@e.ntu.edu.sg::23df49d1-2d6b-4906-87b4-364244ce5c29" providerId="AD" clId="Web-{DEEB3736-B383-64FC-F15A-6F8D8DDE77F8}" dt="2023-04-02T04:39:19.296" v="710" actId="1076"/>
          <ac:spMkLst>
            <pc:docMk/>
            <pc:sldMk cId="1263435181" sldId="368"/>
            <ac:spMk id="67" creationId="{6939F34B-EDA1-6948-E132-CE53E5F78A2C}"/>
          </ac:spMkLst>
        </pc:spChg>
        <pc:spChg chg="add mod">
          <ac:chgData name="#LOY SHENG#" userId="S::loys0010@e.ntu.edu.sg::23df49d1-2d6b-4906-87b4-364244ce5c29" providerId="AD" clId="Web-{DEEB3736-B383-64FC-F15A-6F8D8DDE77F8}" dt="2023-04-02T04:39:19.296" v="709" actId="1076"/>
          <ac:spMkLst>
            <pc:docMk/>
            <pc:sldMk cId="1263435181" sldId="368"/>
            <ac:spMk id="69" creationId="{944A8568-5CA4-A7CC-3294-C8C37117F274}"/>
          </ac:spMkLst>
        </pc:spChg>
        <pc:spChg chg="add mod">
          <ac:chgData name="#LOY SHENG#" userId="S::loys0010@e.ntu.edu.sg::23df49d1-2d6b-4906-87b4-364244ce5c29" providerId="AD" clId="Web-{DEEB3736-B383-64FC-F15A-6F8D8DDE77F8}" dt="2023-04-02T04:39:19.296" v="708" actId="1076"/>
          <ac:spMkLst>
            <pc:docMk/>
            <pc:sldMk cId="1263435181" sldId="368"/>
            <ac:spMk id="71" creationId="{42D54FB1-55B0-822D-0DD5-39BE2B69CE6E}"/>
          </ac:spMkLst>
        </pc:spChg>
        <pc:spChg chg="add mod">
          <ac:chgData name="#LOY SHENG#" userId="S::loys0010@e.ntu.edu.sg::23df49d1-2d6b-4906-87b4-364244ce5c29" providerId="AD" clId="Web-{DEEB3736-B383-64FC-F15A-6F8D8DDE77F8}" dt="2023-04-02T04:39:19.296" v="707" actId="1076"/>
          <ac:spMkLst>
            <pc:docMk/>
            <pc:sldMk cId="1263435181" sldId="368"/>
            <ac:spMk id="73" creationId="{935D20F0-6CDE-DB1D-3740-4E39F0806B36}"/>
          </ac:spMkLst>
        </pc:spChg>
        <pc:spChg chg="add mod">
          <ac:chgData name="#LOY SHENG#" userId="S::loys0010@e.ntu.edu.sg::23df49d1-2d6b-4906-87b4-364244ce5c29" providerId="AD" clId="Web-{DEEB3736-B383-64FC-F15A-6F8D8DDE77F8}" dt="2023-04-02T04:39:19.296" v="706" actId="1076"/>
          <ac:spMkLst>
            <pc:docMk/>
            <pc:sldMk cId="1263435181" sldId="368"/>
            <ac:spMk id="75" creationId="{39BEFC65-E677-96D4-70AC-1F1A8AC8FB71}"/>
          </ac:spMkLst>
        </pc:spChg>
        <pc:spChg chg="add mod">
          <ac:chgData name="#LOY SHENG#" userId="S::loys0010@e.ntu.edu.sg::23df49d1-2d6b-4906-87b4-364244ce5c29" providerId="AD" clId="Web-{DEEB3736-B383-64FC-F15A-6F8D8DDE77F8}" dt="2023-04-02T04:38:38.420" v="688" actId="1076"/>
          <ac:spMkLst>
            <pc:docMk/>
            <pc:sldMk cId="1263435181" sldId="368"/>
            <ac:spMk id="77" creationId="{84DB3294-B32C-F96C-EB97-51A0F67F933A}"/>
          </ac:spMkLst>
        </pc:spChg>
        <pc:spChg chg="add mod">
          <ac:chgData name="#LOY SHENG#" userId="S::loys0010@e.ntu.edu.sg::23df49d1-2d6b-4906-87b4-364244ce5c29" providerId="AD" clId="Web-{DEEB3736-B383-64FC-F15A-6F8D8DDE77F8}" dt="2023-04-02T04:38:38.451" v="689" actId="1076"/>
          <ac:spMkLst>
            <pc:docMk/>
            <pc:sldMk cId="1263435181" sldId="368"/>
            <ac:spMk id="79" creationId="{C7D10582-A92D-7049-F156-B734E0B31A0D}"/>
          </ac:spMkLst>
        </pc:spChg>
        <pc:spChg chg="add mod">
          <ac:chgData name="#LOY SHENG#" userId="S::loys0010@e.ntu.edu.sg::23df49d1-2d6b-4906-87b4-364244ce5c29" providerId="AD" clId="Web-{DEEB3736-B383-64FC-F15A-6F8D8DDE77F8}" dt="2023-04-02T04:38:38.467" v="690" actId="1076"/>
          <ac:spMkLst>
            <pc:docMk/>
            <pc:sldMk cId="1263435181" sldId="368"/>
            <ac:spMk id="81" creationId="{A435ADBD-17FD-8464-704C-51D9430EB301}"/>
          </ac:spMkLst>
        </pc:spChg>
        <pc:spChg chg="add mod">
          <ac:chgData name="#LOY SHENG#" userId="S::loys0010@e.ntu.edu.sg::23df49d1-2d6b-4906-87b4-364244ce5c29" providerId="AD" clId="Web-{DEEB3736-B383-64FC-F15A-6F8D8DDE77F8}" dt="2023-04-02T04:38:38.482" v="691" actId="1076"/>
          <ac:spMkLst>
            <pc:docMk/>
            <pc:sldMk cId="1263435181" sldId="368"/>
            <ac:spMk id="83" creationId="{73CDE1FD-0229-132B-1E96-092F39E13590}"/>
          </ac:spMkLst>
        </pc:spChg>
        <pc:spChg chg="add mod">
          <ac:chgData name="#LOY SHENG#" userId="S::loys0010@e.ntu.edu.sg::23df49d1-2d6b-4906-87b4-364244ce5c29" providerId="AD" clId="Web-{DEEB3736-B383-64FC-F15A-6F8D8DDE77F8}" dt="2023-04-02T04:38:38.514" v="692" actId="1076"/>
          <ac:spMkLst>
            <pc:docMk/>
            <pc:sldMk cId="1263435181" sldId="368"/>
            <ac:spMk id="85" creationId="{15AC3AA2-7FD8-E197-527C-BCA168263C0E}"/>
          </ac:spMkLst>
        </pc:spChg>
        <pc:spChg chg="add mod">
          <ac:chgData name="#LOY SHENG#" userId="S::loys0010@e.ntu.edu.sg::23df49d1-2d6b-4906-87b4-364244ce5c29" providerId="AD" clId="Web-{DEEB3736-B383-64FC-F15A-6F8D8DDE77F8}" dt="2023-04-02T04:38:38.529" v="693" actId="1076"/>
          <ac:spMkLst>
            <pc:docMk/>
            <pc:sldMk cId="1263435181" sldId="368"/>
            <ac:spMk id="87" creationId="{889F4A9E-1C32-64E6-B5D4-E32D98334E5E}"/>
          </ac:spMkLst>
        </pc:spChg>
        <pc:spChg chg="add mod">
          <ac:chgData name="#LOY SHENG#" userId="S::loys0010@e.ntu.edu.sg::23df49d1-2d6b-4906-87b4-364244ce5c29" providerId="AD" clId="Web-{DEEB3736-B383-64FC-F15A-6F8D8DDE77F8}" dt="2023-04-02T04:39:57.735" v="724"/>
          <ac:spMkLst>
            <pc:docMk/>
            <pc:sldMk cId="1263435181" sldId="368"/>
            <ac:spMk id="89" creationId="{E023AA35-3F3E-E6AE-A0C6-606483E15B9B}"/>
          </ac:spMkLst>
        </pc:spChg>
        <pc:spChg chg="add del mod">
          <ac:chgData name="#LOY SHENG#" userId="S::loys0010@e.ntu.edu.sg::23df49d1-2d6b-4906-87b4-364244ce5c29" providerId="AD" clId="Web-{DEEB3736-B383-64FC-F15A-6F8D8DDE77F8}" dt="2023-04-02T04:38:12.356" v="675"/>
          <ac:spMkLst>
            <pc:docMk/>
            <pc:sldMk cId="1263435181" sldId="368"/>
            <ac:spMk id="90" creationId="{EAD4FBF4-5363-677D-A37B-AD3F7CD686AB}"/>
          </ac:spMkLst>
        </pc:spChg>
        <pc:spChg chg="add del mod">
          <ac:chgData name="#LOY SHENG#" userId="S::loys0010@e.ntu.edu.sg::23df49d1-2d6b-4906-87b4-364244ce5c29" providerId="AD" clId="Web-{DEEB3736-B383-64FC-F15A-6F8D8DDE77F8}" dt="2023-04-02T04:38:12.356" v="674"/>
          <ac:spMkLst>
            <pc:docMk/>
            <pc:sldMk cId="1263435181" sldId="368"/>
            <ac:spMk id="91" creationId="{A66E7150-5BAF-0A75-2276-FDB66F21D121}"/>
          </ac:spMkLst>
        </pc:spChg>
        <pc:spChg chg="add del mod">
          <ac:chgData name="#LOY SHENG#" userId="S::loys0010@e.ntu.edu.sg::23df49d1-2d6b-4906-87b4-364244ce5c29" providerId="AD" clId="Web-{DEEB3736-B383-64FC-F15A-6F8D8DDE77F8}" dt="2023-04-02T04:38:12.356" v="673"/>
          <ac:spMkLst>
            <pc:docMk/>
            <pc:sldMk cId="1263435181" sldId="368"/>
            <ac:spMk id="92" creationId="{A1F64CFC-07A7-7AFB-090B-A98CDDE8C8A2}"/>
          </ac:spMkLst>
        </pc:spChg>
        <pc:spChg chg="add del mod">
          <ac:chgData name="#LOY SHENG#" userId="S::loys0010@e.ntu.edu.sg::23df49d1-2d6b-4906-87b4-364244ce5c29" providerId="AD" clId="Web-{DEEB3736-B383-64FC-F15A-6F8D8DDE77F8}" dt="2023-04-02T04:38:12.356" v="672"/>
          <ac:spMkLst>
            <pc:docMk/>
            <pc:sldMk cId="1263435181" sldId="368"/>
            <ac:spMk id="93" creationId="{FC5E082B-BC01-1768-BDEF-41847E9BC030}"/>
          </ac:spMkLst>
        </pc:spChg>
        <pc:spChg chg="add del mod">
          <ac:chgData name="#LOY SHENG#" userId="S::loys0010@e.ntu.edu.sg::23df49d1-2d6b-4906-87b4-364244ce5c29" providerId="AD" clId="Web-{DEEB3736-B383-64FC-F15A-6F8D8DDE77F8}" dt="2023-04-02T04:38:12.356" v="671"/>
          <ac:spMkLst>
            <pc:docMk/>
            <pc:sldMk cId="1263435181" sldId="368"/>
            <ac:spMk id="94" creationId="{4A108EA7-EEDE-BCE3-C917-B0820DA3DC4A}"/>
          </ac:spMkLst>
        </pc:spChg>
        <pc:spChg chg="add del mod">
          <ac:chgData name="#LOY SHENG#" userId="S::loys0010@e.ntu.edu.sg::23df49d1-2d6b-4906-87b4-364244ce5c29" providerId="AD" clId="Web-{DEEB3736-B383-64FC-F15A-6F8D8DDE77F8}" dt="2023-04-02T04:38:12.356" v="670"/>
          <ac:spMkLst>
            <pc:docMk/>
            <pc:sldMk cId="1263435181" sldId="368"/>
            <ac:spMk id="95" creationId="{0F6DC1A2-38B4-E932-02F3-F1DFD2D9A6C5}"/>
          </ac:spMkLst>
        </pc:spChg>
        <pc:spChg chg="add mod">
          <ac:chgData name="#LOY SHENG#" userId="S::loys0010@e.ntu.edu.sg::23df49d1-2d6b-4906-87b4-364244ce5c29" providerId="AD" clId="Web-{DEEB3736-B383-64FC-F15A-6F8D8DDE77F8}" dt="2023-04-02T04:40:23.533" v="731"/>
          <ac:spMkLst>
            <pc:docMk/>
            <pc:sldMk cId="1263435181" sldId="368"/>
            <ac:spMk id="96" creationId="{F1D9D15D-EA29-30C1-1A97-617DA9B4AAE8}"/>
          </ac:spMkLst>
        </pc:spChg>
        <pc:spChg chg="add mod">
          <ac:chgData name="#LOY SHENG#" userId="S::loys0010@e.ntu.edu.sg::23df49d1-2d6b-4906-87b4-364244ce5c29" providerId="AD" clId="Web-{DEEB3736-B383-64FC-F15A-6F8D8DDE77F8}" dt="2023-04-02T04:38:20.654" v="682" actId="1076"/>
          <ac:spMkLst>
            <pc:docMk/>
            <pc:sldMk cId="1263435181" sldId="368"/>
            <ac:spMk id="98" creationId="{71D7A58B-B5F4-02D5-D9B7-15D4FCE0FBF6}"/>
          </ac:spMkLst>
        </pc:spChg>
        <pc:spChg chg="add mod">
          <ac:chgData name="#LOY SHENG#" userId="S::loys0010@e.ntu.edu.sg::23df49d1-2d6b-4906-87b4-364244ce5c29" providerId="AD" clId="Web-{DEEB3736-B383-64FC-F15A-6F8D8DDE77F8}" dt="2023-04-02T04:38:20.669" v="683" actId="1076"/>
          <ac:spMkLst>
            <pc:docMk/>
            <pc:sldMk cId="1263435181" sldId="368"/>
            <ac:spMk id="100" creationId="{182601E7-E428-DE19-5A3F-D7C128B2A9B3}"/>
          </ac:spMkLst>
        </pc:spChg>
        <pc:spChg chg="add mod">
          <ac:chgData name="#LOY SHENG#" userId="S::loys0010@e.ntu.edu.sg::23df49d1-2d6b-4906-87b4-364244ce5c29" providerId="AD" clId="Web-{DEEB3736-B383-64FC-F15A-6F8D8DDE77F8}" dt="2023-04-02T04:38:20.700" v="684" actId="1076"/>
          <ac:spMkLst>
            <pc:docMk/>
            <pc:sldMk cId="1263435181" sldId="368"/>
            <ac:spMk id="102" creationId="{640500FD-04AB-8D36-79B3-CBE1C54A4FCA}"/>
          </ac:spMkLst>
        </pc:spChg>
        <pc:spChg chg="add mod">
          <ac:chgData name="#LOY SHENG#" userId="S::loys0010@e.ntu.edu.sg::23df49d1-2d6b-4906-87b4-364244ce5c29" providerId="AD" clId="Web-{DEEB3736-B383-64FC-F15A-6F8D8DDE77F8}" dt="2023-04-02T04:38:20.716" v="685" actId="1076"/>
          <ac:spMkLst>
            <pc:docMk/>
            <pc:sldMk cId="1263435181" sldId="368"/>
            <ac:spMk id="104" creationId="{38C28336-4108-70FE-60F6-1588C73A932B}"/>
          </ac:spMkLst>
        </pc:spChg>
        <pc:spChg chg="add mod">
          <ac:chgData name="#LOY SHENG#" userId="S::loys0010@e.ntu.edu.sg::23df49d1-2d6b-4906-87b4-364244ce5c29" providerId="AD" clId="Web-{DEEB3736-B383-64FC-F15A-6F8D8DDE77F8}" dt="2023-04-02T04:38:20.732" v="686" actId="1076"/>
          <ac:spMkLst>
            <pc:docMk/>
            <pc:sldMk cId="1263435181" sldId="368"/>
            <ac:spMk id="106" creationId="{63908EA1-1D55-78AF-1DD3-F26EF03A64B9}"/>
          </ac:spMkLst>
        </pc:spChg>
        <pc:spChg chg="add mod">
          <ac:chgData name="#LOY SHENG#" userId="S::loys0010@e.ntu.edu.sg::23df49d1-2d6b-4906-87b4-364244ce5c29" providerId="AD" clId="Web-{DEEB3736-B383-64FC-F15A-6F8D8DDE77F8}" dt="2023-04-02T04:38:20.763" v="687" actId="1076"/>
          <ac:spMkLst>
            <pc:docMk/>
            <pc:sldMk cId="1263435181" sldId="368"/>
            <ac:spMk id="108" creationId="{6530AC90-B181-D9E6-D4AA-B5138A70BA64}"/>
          </ac:spMkLst>
        </pc:spChg>
        <pc:spChg chg="add mod">
          <ac:chgData name="#LOY SHENG#" userId="S::loys0010@e.ntu.edu.sg::23df49d1-2d6b-4906-87b4-364244ce5c29" providerId="AD" clId="Web-{DEEB3736-B383-64FC-F15A-6F8D8DDE77F8}" dt="2023-04-02T04:53:16.266" v="1046" actId="14100"/>
          <ac:spMkLst>
            <pc:docMk/>
            <pc:sldMk cId="1263435181" sldId="368"/>
            <ac:spMk id="109" creationId="{013A249B-916E-60DC-9DB8-692E992B79C3}"/>
          </ac:spMkLst>
        </pc:spChg>
        <pc:spChg chg="add del">
          <ac:chgData name="#LOY SHENG#" userId="S::loys0010@e.ntu.edu.sg::23df49d1-2d6b-4906-87b4-364244ce5c29" providerId="AD" clId="Web-{DEEB3736-B383-64FC-F15A-6F8D8DDE77F8}" dt="2023-04-02T04:53:23.814" v="1050"/>
          <ac:spMkLst>
            <pc:docMk/>
            <pc:sldMk cId="1263435181" sldId="368"/>
            <ac:spMk id="111" creationId="{AC5EEAA9-E257-5CB1-36A0-76EAD72D5543}"/>
          </ac:spMkLst>
        </pc:spChg>
        <pc:picChg chg="mod">
          <ac:chgData name="#LOY SHENG#" userId="S::loys0010@e.ntu.edu.sg::23df49d1-2d6b-4906-87b4-364244ce5c29" providerId="AD" clId="Web-{DEEB3736-B383-64FC-F15A-6F8D8DDE77F8}" dt="2023-04-02T04:34:42.442" v="564" actId="1076"/>
          <ac:picMkLst>
            <pc:docMk/>
            <pc:sldMk cId="1263435181" sldId="368"/>
            <ac:picMk id="8" creationId="{37100BDD-A352-CFB2-01A2-28A64C018669}"/>
          </ac:picMkLst>
        </pc:picChg>
      </pc:sldChg>
    </pc:docChg>
  </pc:docChgLst>
  <pc:docChgLst>
    <pc:chgData name="Guest User" userId="S::urn:spo:anon#c1244f1f5a9c308afaf739468b61c1b16fcbdb9b59a66e525fbc7140f382b060::" providerId="AD" clId="Web-{19423F10-EDE7-FC8E-A112-86B5750D4AAE}"/>
    <pc:docChg chg="addSld modSld">
      <pc:chgData name="Guest User" userId="S::urn:spo:anon#c1244f1f5a9c308afaf739468b61c1b16fcbdb9b59a66e525fbc7140f382b060::" providerId="AD" clId="Web-{19423F10-EDE7-FC8E-A112-86B5750D4AAE}" dt="2023-04-01T16:18:28.793" v="217"/>
      <pc:docMkLst>
        <pc:docMk/>
      </pc:docMkLst>
      <pc:sldChg chg="addSp delSp modSp add replId">
        <pc:chgData name="Guest User" userId="S::urn:spo:anon#c1244f1f5a9c308afaf739468b61c1b16fcbdb9b59a66e525fbc7140f382b060::" providerId="AD" clId="Web-{19423F10-EDE7-FC8E-A112-86B5750D4AAE}" dt="2023-04-01T16:18:28.793" v="217"/>
        <pc:sldMkLst>
          <pc:docMk/>
          <pc:sldMk cId="4098663190" sldId="325"/>
        </pc:sldMkLst>
        <pc:spChg chg="add del mod">
          <ac:chgData name="Guest User" userId="S::urn:spo:anon#c1244f1f5a9c308afaf739468b61c1b16fcbdb9b59a66e525fbc7140f382b060::" providerId="AD" clId="Web-{19423F10-EDE7-FC8E-A112-86B5750D4AAE}" dt="2023-04-01T16:06:23.237" v="14"/>
          <ac:spMkLst>
            <pc:docMk/>
            <pc:sldMk cId="4098663190" sldId="325"/>
            <ac:spMk id="16" creationId="{153C2C09-EE98-83FF-F346-57FC952C7163}"/>
          </ac:spMkLst>
        </pc:spChg>
        <pc:graphicFrameChg chg="add mod modGraphic">
          <ac:chgData name="Guest User" userId="S::urn:spo:anon#c1244f1f5a9c308afaf739468b61c1b16fcbdb9b59a66e525fbc7140f382b060::" providerId="AD" clId="Web-{19423F10-EDE7-FC8E-A112-86B5750D4AAE}" dt="2023-04-01T16:18:28.793" v="217"/>
          <ac:graphicFrameMkLst>
            <pc:docMk/>
            <pc:sldMk cId="4098663190" sldId="325"/>
            <ac:graphicFrameMk id="18" creationId="{FD392A5D-9FAB-7C36-60FD-FEF188748B2A}"/>
          </ac:graphicFrameMkLst>
        </pc:graphicFrameChg>
        <pc:picChg chg="del">
          <ac:chgData name="Guest User" userId="S::urn:spo:anon#c1244f1f5a9c308afaf739468b61c1b16fcbdb9b59a66e525fbc7140f382b060::" providerId="AD" clId="Web-{19423F10-EDE7-FC8E-A112-86B5750D4AAE}" dt="2023-04-01T16:06:08.392" v="1"/>
          <ac:picMkLst>
            <pc:docMk/>
            <pc:sldMk cId="4098663190" sldId="325"/>
            <ac:picMk id="3" creationId="{B354789D-F80E-A8E6-5943-2F1A08F1BE94}"/>
          </ac:picMkLst>
        </pc:picChg>
        <pc:picChg chg="add del mod">
          <ac:chgData name="Guest User" userId="S::urn:spo:anon#c1244f1f5a9c308afaf739468b61c1b16fcbdb9b59a66e525fbc7140f382b060::" providerId="AD" clId="Web-{19423F10-EDE7-FC8E-A112-86B5750D4AAE}" dt="2023-04-01T16:06:23.237" v="23"/>
          <ac:picMkLst>
            <pc:docMk/>
            <pc:sldMk cId="4098663190" sldId="325"/>
            <ac:picMk id="7" creationId="{DA594663-9C74-F355-E499-7D2424E8527F}"/>
          </ac:picMkLst>
        </pc:picChg>
        <pc:picChg chg="add del mod">
          <ac:chgData name="Guest User" userId="S::urn:spo:anon#c1244f1f5a9c308afaf739468b61c1b16fcbdb9b59a66e525fbc7140f382b060::" providerId="AD" clId="Web-{19423F10-EDE7-FC8E-A112-86B5750D4AAE}" dt="2023-04-01T16:06:23.237" v="22"/>
          <ac:picMkLst>
            <pc:docMk/>
            <pc:sldMk cId="4098663190" sldId="325"/>
            <ac:picMk id="8" creationId="{4AE43E5E-33F3-2335-1C4E-D61D6B231C84}"/>
          </ac:picMkLst>
        </pc:picChg>
        <pc:picChg chg="add del mod">
          <ac:chgData name="Guest User" userId="S::urn:spo:anon#c1244f1f5a9c308afaf739468b61c1b16fcbdb9b59a66e525fbc7140f382b060::" providerId="AD" clId="Web-{19423F10-EDE7-FC8E-A112-86B5750D4AAE}" dt="2023-04-01T16:06:23.237" v="21"/>
          <ac:picMkLst>
            <pc:docMk/>
            <pc:sldMk cId="4098663190" sldId="325"/>
            <ac:picMk id="9" creationId="{CFE94C82-984D-4C19-3638-E65C81D2F9CA}"/>
          </ac:picMkLst>
        </pc:picChg>
        <pc:picChg chg="add del mod">
          <ac:chgData name="Guest User" userId="S::urn:spo:anon#c1244f1f5a9c308afaf739468b61c1b16fcbdb9b59a66e525fbc7140f382b060::" providerId="AD" clId="Web-{19423F10-EDE7-FC8E-A112-86B5750D4AAE}" dt="2023-04-01T16:06:23.237" v="20"/>
          <ac:picMkLst>
            <pc:docMk/>
            <pc:sldMk cId="4098663190" sldId="325"/>
            <ac:picMk id="10" creationId="{338BCC43-E5EC-3D27-0F49-F437BD5EA863}"/>
          </ac:picMkLst>
        </pc:picChg>
        <pc:picChg chg="add del mod">
          <ac:chgData name="Guest User" userId="S::urn:spo:anon#c1244f1f5a9c308afaf739468b61c1b16fcbdb9b59a66e525fbc7140f382b060::" providerId="AD" clId="Web-{19423F10-EDE7-FC8E-A112-86B5750D4AAE}" dt="2023-04-01T16:06:23.237" v="19"/>
          <ac:picMkLst>
            <pc:docMk/>
            <pc:sldMk cId="4098663190" sldId="325"/>
            <ac:picMk id="11" creationId="{C0DD6286-508F-73D0-BDD5-2F88041C429C}"/>
          </ac:picMkLst>
        </pc:picChg>
        <pc:picChg chg="add del mod">
          <ac:chgData name="Guest User" userId="S::urn:spo:anon#c1244f1f5a9c308afaf739468b61c1b16fcbdb9b59a66e525fbc7140f382b060::" providerId="AD" clId="Web-{19423F10-EDE7-FC8E-A112-86B5750D4AAE}" dt="2023-04-01T16:06:23.237" v="18"/>
          <ac:picMkLst>
            <pc:docMk/>
            <pc:sldMk cId="4098663190" sldId="325"/>
            <ac:picMk id="12" creationId="{D22BA18F-18D8-3C66-C184-204227A84ABE}"/>
          </ac:picMkLst>
        </pc:picChg>
        <pc:picChg chg="add del mod">
          <ac:chgData name="Guest User" userId="S::urn:spo:anon#c1244f1f5a9c308afaf739468b61c1b16fcbdb9b59a66e525fbc7140f382b060::" providerId="AD" clId="Web-{19423F10-EDE7-FC8E-A112-86B5750D4AAE}" dt="2023-04-01T16:06:23.237" v="17"/>
          <ac:picMkLst>
            <pc:docMk/>
            <pc:sldMk cId="4098663190" sldId="325"/>
            <ac:picMk id="13" creationId="{332AE641-2B2C-493E-D891-B0F40B54298C}"/>
          </ac:picMkLst>
        </pc:picChg>
        <pc:picChg chg="add del mod">
          <ac:chgData name="Guest User" userId="S::urn:spo:anon#c1244f1f5a9c308afaf739468b61c1b16fcbdb9b59a66e525fbc7140f382b060::" providerId="AD" clId="Web-{19423F10-EDE7-FC8E-A112-86B5750D4AAE}" dt="2023-04-01T16:06:23.237" v="16"/>
          <ac:picMkLst>
            <pc:docMk/>
            <pc:sldMk cId="4098663190" sldId="325"/>
            <ac:picMk id="14" creationId="{73CD2127-2633-EC7D-0C72-CA18A8CABADB}"/>
          </ac:picMkLst>
        </pc:picChg>
        <pc:picChg chg="add del mod">
          <ac:chgData name="Guest User" userId="S::urn:spo:anon#c1244f1f5a9c308afaf739468b61c1b16fcbdb9b59a66e525fbc7140f382b060::" providerId="AD" clId="Web-{19423F10-EDE7-FC8E-A112-86B5750D4AAE}" dt="2023-04-01T16:06:23.237" v="15"/>
          <ac:picMkLst>
            <pc:docMk/>
            <pc:sldMk cId="4098663190" sldId="325"/>
            <ac:picMk id="15" creationId="{37285851-C523-9A88-31C0-97739C36C00C}"/>
          </ac:picMkLst>
        </pc:picChg>
      </pc:sldChg>
    </pc:docChg>
  </pc:docChgLst>
  <pc:docChgLst>
    <pc:chgData name="#LOY SHENG#" userId="S::loys0010@e.ntu.edu.sg::23df49d1-2d6b-4906-87b4-364244ce5c29" providerId="AD" clId="Web-{559113A0-B377-282A-F7A0-D5705E9D38F7}"/>
    <pc:docChg chg="addSld delSld modSld sldOrd">
      <pc:chgData name="#LOY SHENG#" userId="S::loys0010@e.ntu.edu.sg::23df49d1-2d6b-4906-87b4-364244ce5c29" providerId="AD" clId="Web-{559113A0-B377-282A-F7A0-D5705E9D38F7}" dt="2023-04-01T14:50:38.194" v="1999" actId="20577"/>
      <pc:docMkLst>
        <pc:docMk/>
      </pc:docMkLst>
      <pc:sldChg chg="addSp delSp modSp add ord replId">
        <pc:chgData name="#LOY SHENG#" userId="S::loys0010@e.ntu.edu.sg::23df49d1-2d6b-4906-87b4-364244ce5c29" providerId="AD" clId="Web-{559113A0-B377-282A-F7A0-D5705E9D38F7}" dt="2023-04-01T05:48:58.441" v="162" actId="20577"/>
        <pc:sldMkLst>
          <pc:docMk/>
          <pc:sldMk cId="2912360537" sldId="301"/>
        </pc:sldMkLst>
        <pc:spChg chg="add del mod">
          <ac:chgData name="#LOY SHENG#" userId="S::loys0010@e.ntu.edu.sg::23df49d1-2d6b-4906-87b4-364244ce5c29" providerId="AD" clId="Web-{559113A0-B377-282A-F7A0-D5705E9D38F7}" dt="2023-04-01T05:28:10.211" v="63"/>
          <ac:spMkLst>
            <pc:docMk/>
            <pc:sldMk cId="2912360537" sldId="301"/>
            <ac:spMk id="3" creationId="{96A489DD-E913-D026-398D-0940DDBCFB77}"/>
          </ac:spMkLst>
        </pc:spChg>
        <pc:spChg chg="add del">
          <ac:chgData name="#LOY SHENG#" userId="S::loys0010@e.ntu.edu.sg::23df49d1-2d6b-4906-87b4-364244ce5c29" providerId="AD" clId="Web-{559113A0-B377-282A-F7A0-D5705E9D38F7}" dt="2023-04-01T05:28:10.211" v="62"/>
          <ac:spMkLst>
            <pc:docMk/>
            <pc:sldMk cId="2912360537" sldId="301"/>
            <ac:spMk id="5" creationId="{ADB38A35-37BC-EA99-7F3B-398360E7A6C1}"/>
          </ac:spMkLst>
        </pc:spChg>
        <pc:spChg chg="add del mod">
          <ac:chgData name="#LOY SHENG#" userId="S::loys0010@e.ntu.edu.sg::23df49d1-2d6b-4906-87b4-364244ce5c29" providerId="AD" clId="Web-{559113A0-B377-282A-F7A0-D5705E9D38F7}" dt="2023-04-01T05:29:33.261" v="85"/>
          <ac:spMkLst>
            <pc:docMk/>
            <pc:sldMk cId="2912360537" sldId="301"/>
            <ac:spMk id="11" creationId="{0E162A53-0516-8B8B-590A-7AB2884B5EB2}"/>
          </ac:spMkLst>
        </pc:spChg>
        <pc:spChg chg="add del">
          <ac:chgData name="#LOY SHENG#" userId="S::loys0010@e.ntu.edu.sg::23df49d1-2d6b-4906-87b4-364244ce5c29" providerId="AD" clId="Web-{559113A0-B377-282A-F7A0-D5705E9D38F7}" dt="2023-04-01T05:28:55.869" v="75"/>
          <ac:spMkLst>
            <pc:docMk/>
            <pc:sldMk cId="2912360537" sldId="301"/>
            <ac:spMk id="13" creationId="{FC7B968E-A15C-2D53-589E-E52E7F4CBDA0}"/>
          </ac:spMkLst>
        </pc:spChg>
        <pc:spChg chg="add mod">
          <ac:chgData name="#LOY SHENG#" userId="S::loys0010@e.ntu.edu.sg::23df49d1-2d6b-4906-87b4-364244ce5c29" providerId="AD" clId="Web-{559113A0-B377-282A-F7A0-D5705E9D38F7}" dt="2023-04-01T05:29:20.776" v="82" actId="1076"/>
          <ac:spMkLst>
            <pc:docMk/>
            <pc:sldMk cId="2912360537" sldId="301"/>
            <ac:spMk id="15" creationId="{35D96366-30D1-C72A-58D0-CBC2E0261A5E}"/>
          </ac:spMkLst>
        </pc:spChg>
        <pc:spChg chg="add mod">
          <ac:chgData name="#LOY SHENG#" userId="S::loys0010@e.ntu.edu.sg::23df49d1-2d6b-4906-87b4-364244ce5c29" providerId="AD" clId="Web-{559113A0-B377-282A-F7A0-D5705E9D38F7}" dt="2023-04-01T05:31:06.342" v="115" actId="20577"/>
          <ac:spMkLst>
            <pc:docMk/>
            <pc:sldMk cId="2912360537" sldId="301"/>
            <ac:spMk id="21" creationId="{F1D14D02-CBA0-1594-D4F3-827DEF12CE2A}"/>
          </ac:spMkLst>
        </pc:spChg>
        <pc:spChg chg="del">
          <ac:chgData name="#LOY SHENG#" userId="S::loys0010@e.ntu.edu.sg::23df49d1-2d6b-4906-87b4-364244ce5c29" providerId="AD" clId="Web-{559113A0-B377-282A-F7A0-D5705E9D38F7}" dt="2023-04-01T05:28:13.352" v="64"/>
          <ac:spMkLst>
            <pc:docMk/>
            <pc:sldMk cId="2912360537" sldId="301"/>
            <ac:spMk id="1710" creationId="{00000000-0000-0000-0000-000000000000}"/>
          </ac:spMkLst>
        </pc:spChg>
        <pc:spChg chg="mod">
          <ac:chgData name="#LOY SHENG#" userId="S::loys0010@e.ntu.edu.sg::23df49d1-2d6b-4906-87b4-364244ce5c29" providerId="AD" clId="Web-{559113A0-B377-282A-F7A0-D5705E9D38F7}" dt="2023-04-01T05:48:26.378" v="156" actId="20577"/>
          <ac:spMkLst>
            <pc:docMk/>
            <pc:sldMk cId="2912360537" sldId="301"/>
            <ac:spMk id="1725" creationId="{00000000-0000-0000-0000-000000000000}"/>
          </ac:spMkLst>
        </pc:spChg>
        <pc:spChg chg="del">
          <ac:chgData name="#LOY SHENG#" userId="S::loys0010@e.ntu.edu.sg::23df49d1-2d6b-4906-87b4-364244ce5c29" providerId="AD" clId="Web-{559113A0-B377-282A-F7A0-D5705E9D38F7}" dt="2023-04-01T05:26:09.176" v="17"/>
          <ac:spMkLst>
            <pc:docMk/>
            <pc:sldMk cId="2912360537" sldId="301"/>
            <ac:spMk id="1726" creationId="{00000000-0000-0000-0000-000000000000}"/>
          </ac:spMkLst>
        </pc:spChg>
        <pc:spChg chg="mod">
          <ac:chgData name="#LOY SHENG#" userId="S::loys0010@e.ntu.edu.sg::23df49d1-2d6b-4906-87b4-364244ce5c29" providerId="AD" clId="Web-{559113A0-B377-282A-F7A0-D5705E9D38F7}" dt="2023-04-01T05:48:35.956" v="157" actId="20577"/>
          <ac:spMkLst>
            <pc:docMk/>
            <pc:sldMk cId="2912360537" sldId="301"/>
            <ac:spMk id="1727" creationId="{00000000-0000-0000-0000-000000000000}"/>
          </ac:spMkLst>
        </pc:spChg>
        <pc:spChg chg="del">
          <ac:chgData name="#LOY SHENG#" userId="S::loys0010@e.ntu.edu.sg::23df49d1-2d6b-4906-87b4-364244ce5c29" providerId="AD" clId="Web-{559113A0-B377-282A-F7A0-D5705E9D38F7}" dt="2023-04-01T05:26:06.051" v="16"/>
          <ac:spMkLst>
            <pc:docMk/>
            <pc:sldMk cId="2912360537" sldId="301"/>
            <ac:spMk id="1728" creationId="{00000000-0000-0000-0000-000000000000}"/>
          </ac:spMkLst>
        </pc:spChg>
        <pc:spChg chg="add del mod">
          <ac:chgData name="#LOY SHENG#" userId="S::loys0010@e.ntu.edu.sg::23df49d1-2d6b-4906-87b4-364244ce5c29" providerId="AD" clId="Web-{559113A0-B377-282A-F7A0-D5705E9D38F7}" dt="2023-04-01T05:48:58.441" v="162" actId="20577"/>
          <ac:spMkLst>
            <pc:docMk/>
            <pc:sldMk cId="2912360537" sldId="301"/>
            <ac:spMk id="1729" creationId="{00000000-0000-0000-0000-000000000000}"/>
          </ac:spMkLst>
        </pc:spChg>
        <pc:spChg chg="add del mod">
          <ac:chgData name="#LOY SHENG#" userId="S::loys0010@e.ntu.edu.sg::23df49d1-2d6b-4906-87b4-364244ce5c29" providerId="AD" clId="Web-{559113A0-B377-282A-F7A0-D5705E9D38F7}" dt="2023-04-01T05:48:48.785" v="160" actId="20577"/>
          <ac:spMkLst>
            <pc:docMk/>
            <pc:sldMk cId="2912360537" sldId="301"/>
            <ac:spMk id="1730" creationId="{00000000-0000-0000-0000-000000000000}"/>
          </ac:spMkLst>
        </pc:spChg>
        <pc:spChg chg="del">
          <ac:chgData name="#LOY SHENG#" userId="S::loys0010@e.ntu.edu.sg::23df49d1-2d6b-4906-87b4-364244ce5c29" providerId="AD" clId="Web-{559113A0-B377-282A-F7A0-D5705E9D38F7}" dt="2023-04-01T05:27:41.804" v="49"/>
          <ac:spMkLst>
            <pc:docMk/>
            <pc:sldMk cId="2912360537" sldId="301"/>
            <ac:spMk id="1731" creationId="{00000000-0000-0000-0000-000000000000}"/>
          </ac:spMkLst>
        </pc:spChg>
        <pc:spChg chg="del">
          <ac:chgData name="#LOY SHENG#" userId="S::loys0010@e.ntu.edu.sg::23df49d1-2d6b-4906-87b4-364244ce5c29" providerId="AD" clId="Web-{559113A0-B377-282A-F7A0-D5705E9D38F7}" dt="2023-04-01T05:27:41.804" v="48"/>
          <ac:spMkLst>
            <pc:docMk/>
            <pc:sldMk cId="2912360537" sldId="301"/>
            <ac:spMk id="1732" creationId="{00000000-0000-0000-0000-000000000000}"/>
          </ac:spMkLst>
        </pc:spChg>
        <pc:spChg chg="del">
          <ac:chgData name="#LOY SHENG#" userId="S::loys0010@e.ntu.edu.sg::23df49d1-2d6b-4906-87b4-364244ce5c29" providerId="AD" clId="Web-{559113A0-B377-282A-F7A0-D5705E9D38F7}" dt="2023-04-01T05:27:41.804" v="47"/>
          <ac:spMkLst>
            <pc:docMk/>
            <pc:sldMk cId="2912360537" sldId="301"/>
            <ac:spMk id="1733" creationId="{00000000-0000-0000-0000-000000000000}"/>
          </ac:spMkLst>
        </pc:spChg>
        <pc:spChg chg="del">
          <ac:chgData name="#LOY SHENG#" userId="S::loys0010@e.ntu.edu.sg::23df49d1-2d6b-4906-87b4-364244ce5c29" providerId="AD" clId="Web-{559113A0-B377-282A-F7A0-D5705E9D38F7}" dt="2023-04-01T05:27:41.804" v="46"/>
          <ac:spMkLst>
            <pc:docMk/>
            <pc:sldMk cId="2912360537" sldId="301"/>
            <ac:spMk id="1734" creationId="{00000000-0000-0000-0000-000000000000}"/>
          </ac:spMkLst>
        </pc:spChg>
        <pc:spChg chg="del">
          <ac:chgData name="#LOY SHENG#" userId="S::loys0010@e.ntu.edu.sg::23df49d1-2d6b-4906-87b4-364244ce5c29" providerId="AD" clId="Web-{559113A0-B377-282A-F7A0-D5705E9D38F7}" dt="2023-04-01T05:27:41.804" v="45"/>
          <ac:spMkLst>
            <pc:docMk/>
            <pc:sldMk cId="2912360537" sldId="301"/>
            <ac:spMk id="1735" creationId="{00000000-0000-0000-0000-000000000000}"/>
          </ac:spMkLst>
        </pc:spChg>
        <pc:spChg chg="del">
          <ac:chgData name="#LOY SHENG#" userId="S::loys0010@e.ntu.edu.sg::23df49d1-2d6b-4906-87b4-364244ce5c29" providerId="AD" clId="Web-{559113A0-B377-282A-F7A0-D5705E9D38F7}" dt="2023-04-01T05:27:41.804" v="44"/>
          <ac:spMkLst>
            <pc:docMk/>
            <pc:sldMk cId="2912360537" sldId="301"/>
            <ac:spMk id="1736" creationId="{00000000-0000-0000-0000-000000000000}"/>
          </ac:spMkLst>
        </pc:spChg>
        <pc:spChg chg="del">
          <ac:chgData name="#LOY SHENG#" userId="S::loys0010@e.ntu.edu.sg::23df49d1-2d6b-4906-87b4-364244ce5c29" providerId="AD" clId="Web-{559113A0-B377-282A-F7A0-D5705E9D38F7}" dt="2023-04-01T05:27:41.804" v="43"/>
          <ac:spMkLst>
            <pc:docMk/>
            <pc:sldMk cId="2912360537" sldId="301"/>
            <ac:spMk id="1752" creationId="{00000000-0000-0000-0000-000000000000}"/>
          </ac:spMkLst>
        </pc:spChg>
        <pc:spChg chg="del">
          <ac:chgData name="#LOY SHENG#" userId="S::loys0010@e.ntu.edu.sg::23df49d1-2d6b-4906-87b4-364244ce5c29" providerId="AD" clId="Web-{559113A0-B377-282A-F7A0-D5705E9D38F7}" dt="2023-04-01T05:27:41.804" v="42"/>
          <ac:spMkLst>
            <pc:docMk/>
            <pc:sldMk cId="2912360537" sldId="301"/>
            <ac:spMk id="1753" creationId="{00000000-0000-0000-0000-000000000000}"/>
          </ac:spMkLst>
        </pc:spChg>
        <pc:spChg chg="del">
          <ac:chgData name="#LOY SHENG#" userId="S::loys0010@e.ntu.edu.sg::23df49d1-2d6b-4906-87b4-364244ce5c29" providerId="AD" clId="Web-{559113A0-B377-282A-F7A0-D5705E9D38F7}" dt="2023-04-01T05:27:41.804" v="41"/>
          <ac:spMkLst>
            <pc:docMk/>
            <pc:sldMk cId="2912360537" sldId="301"/>
            <ac:spMk id="1754" creationId="{00000000-0000-0000-0000-000000000000}"/>
          </ac:spMkLst>
        </pc:spChg>
        <pc:spChg chg="del">
          <ac:chgData name="#LOY SHENG#" userId="S::loys0010@e.ntu.edu.sg::23df49d1-2d6b-4906-87b4-364244ce5c29" providerId="AD" clId="Web-{559113A0-B377-282A-F7A0-D5705E9D38F7}" dt="2023-04-01T05:27:41.804" v="40"/>
          <ac:spMkLst>
            <pc:docMk/>
            <pc:sldMk cId="2912360537" sldId="301"/>
            <ac:spMk id="1755" creationId="{00000000-0000-0000-0000-000000000000}"/>
          </ac:spMkLst>
        </pc:spChg>
        <pc:spChg chg="del">
          <ac:chgData name="#LOY SHENG#" userId="S::loys0010@e.ntu.edu.sg::23df49d1-2d6b-4906-87b4-364244ce5c29" providerId="AD" clId="Web-{559113A0-B377-282A-F7A0-D5705E9D38F7}" dt="2023-04-01T05:27:41.804" v="39"/>
          <ac:spMkLst>
            <pc:docMk/>
            <pc:sldMk cId="2912360537" sldId="301"/>
            <ac:spMk id="1756" creationId="{00000000-0000-0000-0000-000000000000}"/>
          </ac:spMkLst>
        </pc:spChg>
        <pc:spChg chg="del">
          <ac:chgData name="#LOY SHENG#" userId="S::loys0010@e.ntu.edu.sg::23df49d1-2d6b-4906-87b4-364244ce5c29" providerId="AD" clId="Web-{559113A0-B377-282A-F7A0-D5705E9D38F7}" dt="2023-04-01T05:27:41.804" v="38"/>
          <ac:spMkLst>
            <pc:docMk/>
            <pc:sldMk cId="2912360537" sldId="301"/>
            <ac:spMk id="1757" creationId="{00000000-0000-0000-0000-000000000000}"/>
          </ac:spMkLst>
        </pc:spChg>
        <pc:grpChg chg="del">
          <ac:chgData name="#LOY SHENG#" userId="S::loys0010@e.ntu.edu.sg::23df49d1-2d6b-4906-87b4-364244ce5c29" providerId="AD" clId="Web-{559113A0-B377-282A-F7A0-D5705E9D38F7}" dt="2023-04-01T05:25:25.206" v="2"/>
          <ac:grpSpMkLst>
            <pc:docMk/>
            <pc:sldMk cId="2912360537" sldId="301"/>
            <ac:grpSpMk id="1711" creationId="{00000000-0000-0000-0000-000000000000}"/>
          </ac:grpSpMkLst>
        </pc:grpChg>
        <pc:grpChg chg="del">
          <ac:chgData name="#LOY SHENG#" userId="S::loys0010@e.ntu.edu.sg::23df49d1-2d6b-4906-87b4-364244ce5c29" providerId="AD" clId="Web-{559113A0-B377-282A-F7A0-D5705E9D38F7}" dt="2023-04-01T05:25:28.456" v="3"/>
          <ac:grpSpMkLst>
            <pc:docMk/>
            <pc:sldMk cId="2912360537" sldId="301"/>
            <ac:grpSpMk id="1737" creationId="{00000000-0000-0000-0000-000000000000}"/>
          </ac:grpSpMkLst>
        </pc:grpChg>
        <pc:grpChg chg="del">
          <ac:chgData name="#LOY SHENG#" userId="S::loys0010@e.ntu.edu.sg::23df49d1-2d6b-4906-87b4-364244ce5c29" providerId="AD" clId="Web-{559113A0-B377-282A-F7A0-D5705E9D38F7}" dt="2023-04-01T05:25:31.988" v="5"/>
          <ac:grpSpMkLst>
            <pc:docMk/>
            <pc:sldMk cId="2912360537" sldId="301"/>
            <ac:grpSpMk id="1740" creationId="{00000000-0000-0000-0000-000000000000}"/>
          </ac:grpSpMkLst>
        </pc:grpChg>
        <pc:grpChg chg="del">
          <ac:chgData name="#LOY SHENG#" userId="S::loys0010@e.ntu.edu.sg::23df49d1-2d6b-4906-87b4-364244ce5c29" providerId="AD" clId="Web-{559113A0-B377-282A-F7A0-D5705E9D38F7}" dt="2023-04-01T05:25:31.831" v="4"/>
          <ac:grpSpMkLst>
            <pc:docMk/>
            <pc:sldMk cId="2912360537" sldId="301"/>
            <ac:grpSpMk id="1743" creationId="{00000000-0000-0000-0000-000000000000}"/>
          </ac:grpSpMkLst>
        </pc:grpChg>
        <pc:picChg chg="add del">
          <ac:chgData name="#LOY SHENG#" userId="S::loys0010@e.ntu.edu.sg::23df49d1-2d6b-4906-87b4-364244ce5c29" providerId="AD" clId="Web-{559113A0-B377-282A-F7A0-D5705E9D38F7}" dt="2023-04-01T05:28:10.211" v="61"/>
          <ac:picMkLst>
            <pc:docMk/>
            <pc:sldMk cId="2912360537" sldId="301"/>
            <ac:picMk id="7" creationId="{19554448-AA5E-3672-BDEA-153B0224F895}"/>
          </ac:picMkLst>
        </pc:picChg>
        <pc:picChg chg="add">
          <ac:chgData name="#LOY SHENG#" userId="S::loys0010@e.ntu.edu.sg::23df49d1-2d6b-4906-87b4-364244ce5c29" providerId="AD" clId="Web-{559113A0-B377-282A-F7A0-D5705E9D38F7}" dt="2023-04-01T05:28:23.883" v="68"/>
          <ac:picMkLst>
            <pc:docMk/>
            <pc:sldMk cId="2912360537" sldId="301"/>
            <ac:picMk id="17" creationId="{C9686A87-FF2E-185C-791A-32BCFCE8F634}"/>
          </ac:picMkLst>
        </pc:picChg>
        <pc:cxnChg chg="add del">
          <ac:chgData name="#LOY SHENG#" userId="S::loys0010@e.ntu.edu.sg::23df49d1-2d6b-4906-87b4-364244ce5c29" providerId="AD" clId="Web-{559113A0-B377-282A-F7A0-D5705E9D38F7}" dt="2023-04-01T05:28:10.211" v="60"/>
          <ac:cxnSpMkLst>
            <pc:docMk/>
            <pc:sldMk cId="2912360537" sldId="301"/>
            <ac:cxnSpMk id="9" creationId="{5AF4C37B-A658-3045-97A4-C9E358ADCB12}"/>
          </ac:cxnSpMkLst>
        </pc:cxnChg>
        <pc:cxnChg chg="add mod">
          <ac:chgData name="#LOY SHENG#" userId="S::loys0010@e.ntu.edu.sg::23df49d1-2d6b-4906-87b4-364244ce5c29" providerId="AD" clId="Web-{559113A0-B377-282A-F7A0-D5705E9D38F7}" dt="2023-04-01T05:29:24.026" v="83" actId="1076"/>
          <ac:cxnSpMkLst>
            <pc:docMk/>
            <pc:sldMk cId="2912360537" sldId="301"/>
            <ac:cxnSpMk id="19" creationId="{9359A543-4A81-87D1-4CD9-87AF1289BDC1}"/>
          </ac:cxnSpMkLst>
        </pc:cxnChg>
        <pc:cxnChg chg="del">
          <ac:chgData name="#LOY SHENG#" userId="S::loys0010@e.ntu.edu.sg::23df49d1-2d6b-4906-87b4-364244ce5c29" providerId="AD" clId="Web-{559113A0-B377-282A-F7A0-D5705E9D38F7}" dt="2023-04-01T05:25:32.019" v="6"/>
          <ac:cxnSpMkLst>
            <pc:docMk/>
            <pc:sldMk cId="2912360537" sldId="301"/>
            <ac:cxnSpMk id="1746" creationId="{00000000-0000-0000-0000-000000000000}"/>
          </ac:cxnSpMkLst>
        </pc:cxnChg>
        <pc:cxnChg chg="del">
          <ac:chgData name="#LOY SHENG#" userId="S::loys0010@e.ntu.edu.sg::23df49d1-2d6b-4906-87b4-364244ce5c29" providerId="AD" clId="Web-{559113A0-B377-282A-F7A0-D5705E9D38F7}" dt="2023-04-01T05:25:35.269" v="7"/>
          <ac:cxnSpMkLst>
            <pc:docMk/>
            <pc:sldMk cId="2912360537" sldId="301"/>
            <ac:cxnSpMk id="1747" creationId="{00000000-0000-0000-0000-000000000000}"/>
          </ac:cxnSpMkLst>
        </pc:cxnChg>
        <pc:cxnChg chg="del">
          <ac:chgData name="#LOY SHENG#" userId="S::loys0010@e.ntu.edu.sg::23df49d1-2d6b-4906-87b4-364244ce5c29" providerId="AD" clId="Web-{559113A0-B377-282A-F7A0-D5705E9D38F7}" dt="2023-04-01T05:25:38.503" v="8"/>
          <ac:cxnSpMkLst>
            <pc:docMk/>
            <pc:sldMk cId="2912360537" sldId="301"/>
            <ac:cxnSpMk id="1748" creationId="{00000000-0000-0000-0000-000000000000}"/>
          </ac:cxnSpMkLst>
        </pc:cxnChg>
        <pc:cxnChg chg="del">
          <ac:chgData name="#LOY SHENG#" userId="S::loys0010@e.ntu.edu.sg::23df49d1-2d6b-4906-87b4-364244ce5c29" providerId="AD" clId="Web-{559113A0-B377-282A-F7A0-D5705E9D38F7}" dt="2023-04-01T05:25:41.566" v="9"/>
          <ac:cxnSpMkLst>
            <pc:docMk/>
            <pc:sldMk cId="2912360537" sldId="301"/>
            <ac:cxnSpMk id="1749" creationId="{00000000-0000-0000-0000-000000000000}"/>
          </ac:cxnSpMkLst>
        </pc:cxnChg>
        <pc:cxnChg chg="del">
          <ac:chgData name="#LOY SHENG#" userId="S::loys0010@e.ntu.edu.sg::23df49d1-2d6b-4906-87b4-364244ce5c29" providerId="AD" clId="Web-{559113A0-B377-282A-F7A0-D5705E9D38F7}" dt="2023-04-01T05:25:44.613" v="10"/>
          <ac:cxnSpMkLst>
            <pc:docMk/>
            <pc:sldMk cId="2912360537" sldId="301"/>
            <ac:cxnSpMk id="1750" creationId="{00000000-0000-0000-0000-000000000000}"/>
          </ac:cxnSpMkLst>
        </pc:cxnChg>
        <pc:cxnChg chg="del mod">
          <ac:chgData name="#LOY SHENG#" userId="S::loys0010@e.ntu.edu.sg::23df49d1-2d6b-4906-87b4-364244ce5c29" providerId="AD" clId="Web-{559113A0-B377-282A-F7A0-D5705E9D38F7}" dt="2023-04-01T05:25:44.644" v="11"/>
          <ac:cxnSpMkLst>
            <pc:docMk/>
            <pc:sldMk cId="2912360537" sldId="301"/>
            <ac:cxnSpMk id="1751" creationId="{00000000-0000-0000-0000-000000000000}"/>
          </ac:cxnSpMkLst>
        </pc:cxnChg>
      </pc:sldChg>
      <pc:sldChg chg="add del replId">
        <pc:chgData name="#LOY SHENG#" userId="S::loys0010@e.ntu.edu.sg::23df49d1-2d6b-4906-87b4-364244ce5c29" providerId="AD" clId="Web-{559113A0-B377-282A-F7A0-D5705E9D38F7}" dt="2023-04-01T05:31:26.420" v="117"/>
        <pc:sldMkLst>
          <pc:docMk/>
          <pc:sldMk cId="531190017" sldId="302"/>
        </pc:sldMkLst>
      </pc:sldChg>
      <pc:sldChg chg="add del replId">
        <pc:chgData name="#LOY SHENG#" userId="S::loys0010@e.ntu.edu.sg::23df49d1-2d6b-4906-87b4-364244ce5c29" providerId="AD" clId="Web-{559113A0-B377-282A-F7A0-D5705E9D38F7}" dt="2023-04-01T05:29:39.573" v="87"/>
        <pc:sldMkLst>
          <pc:docMk/>
          <pc:sldMk cId="2633545567" sldId="302"/>
        </pc:sldMkLst>
      </pc:sldChg>
      <pc:sldChg chg="add del replId">
        <pc:chgData name="#LOY SHENG#" userId="S::loys0010@e.ntu.edu.sg::23df49d1-2d6b-4906-87b4-364244ce5c29" providerId="AD" clId="Web-{559113A0-B377-282A-F7A0-D5705E9D38F7}" dt="2023-04-01T05:49:04.910" v="164"/>
        <pc:sldMkLst>
          <pc:docMk/>
          <pc:sldMk cId="3850026384" sldId="302"/>
        </pc:sldMkLst>
      </pc:sldChg>
      <pc:sldChg chg="add del replId">
        <pc:chgData name="#LOY SHENG#" userId="S::loys0010@e.ntu.edu.sg::23df49d1-2d6b-4906-87b4-364244ce5c29" providerId="AD" clId="Web-{559113A0-B377-282A-F7A0-D5705E9D38F7}" dt="2023-04-01T05:30:00.308" v="92"/>
        <pc:sldMkLst>
          <pc:docMk/>
          <pc:sldMk cId="36331980" sldId="303"/>
        </pc:sldMkLst>
      </pc:sldChg>
      <pc:sldChg chg="add del replId">
        <pc:chgData name="#LOY SHENG#" userId="S::loys0010@e.ntu.edu.sg::23df49d1-2d6b-4906-87b4-364244ce5c29" providerId="AD" clId="Web-{559113A0-B377-282A-F7A0-D5705E9D38F7}" dt="2023-04-01T05:31:26.530" v="118"/>
        <pc:sldMkLst>
          <pc:docMk/>
          <pc:sldMk cId="700869985" sldId="303"/>
        </pc:sldMkLst>
      </pc:sldChg>
      <pc:sldChg chg="add del replId">
        <pc:chgData name="#LOY SHENG#" userId="S::loys0010@e.ntu.edu.sg::23df49d1-2d6b-4906-87b4-364244ce5c29" providerId="AD" clId="Web-{559113A0-B377-282A-F7A0-D5705E9D38F7}" dt="2023-04-01T05:49:05.019" v="165"/>
        <pc:sldMkLst>
          <pc:docMk/>
          <pc:sldMk cId="1096348096" sldId="303"/>
        </pc:sldMkLst>
      </pc:sldChg>
      <pc:sldChg chg="add del replId">
        <pc:chgData name="#LOY SHENG#" userId="S::loys0010@e.ntu.edu.sg::23df49d1-2d6b-4906-87b4-364244ce5c29" providerId="AD" clId="Web-{559113A0-B377-282A-F7A0-D5705E9D38F7}" dt="2023-04-01T05:49:08.066" v="166"/>
        <pc:sldMkLst>
          <pc:docMk/>
          <pc:sldMk cId="846438464" sldId="304"/>
        </pc:sldMkLst>
      </pc:sldChg>
      <pc:sldChg chg="add del replId">
        <pc:chgData name="#LOY SHENG#" userId="S::loys0010@e.ntu.edu.sg::23df49d1-2d6b-4906-87b4-364244ce5c29" providerId="AD" clId="Web-{559113A0-B377-282A-F7A0-D5705E9D38F7}" dt="2023-04-01T05:30:03.574" v="93"/>
        <pc:sldMkLst>
          <pc:docMk/>
          <pc:sldMk cId="3104569655" sldId="304"/>
        </pc:sldMkLst>
      </pc:sldChg>
      <pc:sldChg chg="add del replId">
        <pc:chgData name="#LOY SHENG#" userId="S::loys0010@e.ntu.edu.sg::23df49d1-2d6b-4906-87b4-364244ce5c29" providerId="AD" clId="Web-{559113A0-B377-282A-F7A0-D5705E9D38F7}" dt="2023-04-01T05:31:26.545" v="119"/>
        <pc:sldMkLst>
          <pc:docMk/>
          <pc:sldMk cId="4176368897" sldId="304"/>
        </pc:sldMkLst>
      </pc:sldChg>
      <pc:sldChg chg="addSp delSp modSp add del replId">
        <pc:chgData name="#LOY SHENG#" userId="S::loys0010@e.ntu.edu.sg::23df49d1-2d6b-4906-87b4-364244ce5c29" providerId="AD" clId="Web-{559113A0-B377-282A-F7A0-D5705E9D38F7}" dt="2023-04-01T06:15:13.422" v="311"/>
        <pc:sldMkLst>
          <pc:docMk/>
          <pc:sldMk cId="1343412454" sldId="305"/>
        </pc:sldMkLst>
        <pc:spChg chg="add del mod">
          <ac:chgData name="#LOY SHENG#" userId="S::loys0010@e.ntu.edu.sg::23df49d1-2d6b-4906-87b4-364244ce5c29" providerId="AD" clId="Web-{559113A0-B377-282A-F7A0-D5705E9D38F7}" dt="2023-04-01T05:46:55.734" v="131"/>
          <ac:spMkLst>
            <pc:docMk/>
            <pc:sldMk cId="1343412454" sldId="305"/>
            <ac:spMk id="2" creationId="{71E8503A-D630-F3C9-FB5D-1EB21C69C1D5}"/>
          </ac:spMkLst>
        </pc:spChg>
        <pc:spChg chg="add del">
          <ac:chgData name="#LOY SHENG#" userId="S::loys0010@e.ntu.edu.sg::23df49d1-2d6b-4906-87b4-364244ce5c29" providerId="AD" clId="Web-{559113A0-B377-282A-F7A0-D5705E9D38F7}" dt="2023-04-01T05:46:52.297" v="130"/>
          <ac:spMkLst>
            <pc:docMk/>
            <pc:sldMk cId="1343412454" sldId="305"/>
            <ac:spMk id="3" creationId="{203CC7DE-DE8A-9591-B020-2BE8B16F8C6D}"/>
          </ac:spMkLst>
        </pc:spChg>
        <pc:spChg chg="add mod">
          <ac:chgData name="#LOY SHENG#" userId="S::loys0010@e.ntu.edu.sg::23df49d1-2d6b-4906-87b4-364244ce5c29" providerId="AD" clId="Web-{559113A0-B377-282A-F7A0-D5705E9D38F7}" dt="2023-04-01T05:47:23.469" v="140" actId="1076"/>
          <ac:spMkLst>
            <pc:docMk/>
            <pc:sldMk cId="1343412454" sldId="305"/>
            <ac:spMk id="4" creationId="{DAC52FD5-A430-F349-CE6F-E55DDD272FA6}"/>
          </ac:spMkLst>
        </pc:spChg>
        <pc:spChg chg="add mod">
          <ac:chgData name="#LOY SHENG#" userId="S::loys0010@e.ntu.edu.sg::23df49d1-2d6b-4906-87b4-364244ce5c29" providerId="AD" clId="Web-{559113A0-B377-282A-F7A0-D5705E9D38F7}" dt="2023-04-01T05:47:33.470" v="141"/>
          <ac:spMkLst>
            <pc:docMk/>
            <pc:sldMk cId="1343412454" sldId="305"/>
            <ac:spMk id="5" creationId="{CD0D2C19-3FD9-B00E-64C6-62A8B98FD627}"/>
          </ac:spMkLst>
        </pc:spChg>
        <pc:spChg chg="add mod">
          <ac:chgData name="#LOY SHENG#" userId="S::loys0010@e.ntu.edu.sg::23df49d1-2d6b-4906-87b4-364244ce5c29" providerId="AD" clId="Web-{559113A0-B377-282A-F7A0-D5705E9D38F7}" dt="2023-04-01T05:47:45.517" v="143"/>
          <ac:spMkLst>
            <pc:docMk/>
            <pc:sldMk cId="1343412454" sldId="305"/>
            <ac:spMk id="6" creationId="{5D3FC6BC-2D5E-0DD1-653C-7CE395E29E56}"/>
          </ac:spMkLst>
        </pc:spChg>
        <pc:spChg chg="add mod">
          <ac:chgData name="#LOY SHENG#" userId="S::loys0010@e.ntu.edu.sg::23df49d1-2d6b-4906-87b4-364244ce5c29" providerId="AD" clId="Web-{559113A0-B377-282A-F7A0-D5705E9D38F7}" dt="2023-04-01T05:47:38.501" v="142"/>
          <ac:spMkLst>
            <pc:docMk/>
            <pc:sldMk cId="1343412454" sldId="305"/>
            <ac:spMk id="7" creationId="{D6E02B3B-1136-8371-3889-FCD740283181}"/>
          </ac:spMkLst>
        </pc:spChg>
      </pc:sldChg>
      <pc:sldChg chg="modSp add del replId">
        <pc:chgData name="#LOY SHENG#" userId="S::loys0010@e.ntu.edu.sg::23df49d1-2d6b-4906-87b4-364244ce5c29" providerId="AD" clId="Web-{559113A0-B377-282A-F7A0-D5705E9D38F7}" dt="2023-04-01T05:30:03.668" v="94"/>
        <pc:sldMkLst>
          <pc:docMk/>
          <pc:sldMk cId="3089614633" sldId="305"/>
        </pc:sldMkLst>
        <pc:spChg chg="mod">
          <ac:chgData name="#LOY SHENG#" userId="S::loys0010@e.ntu.edu.sg::23df49d1-2d6b-4906-87b4-364244ce5c29" providerId="AD" clId="Web-{559113A0-B377-282A-F7A0-D5705E9D38F7}" dt="2023-04-01T05:29:46.386" v="90" actId="1076"/>
          <ac:spMkLst>
            <pc:docMk/>
            <pc:sldMk cId="3089614633" sldId="305"/>
            <ac:spMk id="1730" creationId="{00000000-0000-0000-0000-000000000000}"/>
          </ac:spMkLst>
        </pc:spChg>
      </pc:sldChg>
      <pc:sldChg chg="add del replId">
        <pc:chgData name="#LOY SHENG#" userId="S::loys0010@e.ntu.edu.sg::23df49d1-2d6b-4906-87b4-364244ce5c29" providerId="AD" clId="Web-{559113A0-B377-282A-F7A0-D5705E9D38F7}" dt="2023-04-01T05:31:26.561" v="120"/>
        <pc:sldMkLst>
          <pc:docMk/>
          <pc:sldMk cId="3383009905" sldId="305"/>
        </pc:sldMkLst>
      </pc:sldChg>
      <pc:sldChg chg="add ord replId">
        <pc:chgData name="#LOY SHENG#" userId="S::loys0010@e.ntu.edu.sg::23df49d1-2d6b-4906-87b4-364244ce5c29" providerId="AD" clId="Web-{559113A0-B377-282A-F7A0-D5705E9D38F7}" dt="2023-04-01T05:47:55.455" v="145"/>
        <pc:sldMkLst>
          <pc:docMk/>
          <pc:sldMk cId="1765496283" sldId="306"/>
        </pc:sldMkLst>
      </pc:sldChg>
      <pc:sldChg chg="add del replId">
        <pc:chgData name="#LOY SHENG#" userId="S::loys0010@e.ntu.edu.sg::23df49d1-2d6b-4906-87b4-364244ce5c29" providerId="AD" clId="Web-{559113A0-B377-282A-F7A0-D5705E9D38F7}" dt="2023-04-01T05:31:23.092" v="116"/>
        <pc:sldMkLst>
          <pc:docMk/>
          <pc:sldMk cId="3772625001" sldId="306"/>
        </pc:sldMkLst>
      </pc:sldChg>
      <pc:sldChg chg="add replId">
        <pc:chgData name="#LOY SHENG#" userId="S::loys0010@e.ntu.edu.sg::23df49d1-2d6b-4906-87b4-364244ce5c29" providerId="AD" clId="Web-{559113A0-B377-282A-F7A0-D5705E9D38F7}" dt="2023-04-01T05:49:01.566" v="163"/>
        <pc:sldMkLst>
          <pc:docMk/>
          <pc:sldMk cId="1242550834" sldId="307"/>
        </pc:sldMkLst>
      </pc:sldChg>
      <pc:sldChg chg="add replId">
        <pc:chgData name="#LOY SHENG#" userId="S::loys0010@e.ntu.edu.sg::23df49d1-2d6b-4906-87b4-364244ce5c29" providerId="AD" clId="Web-{559113A0-B377-282A-F7A0-D5705E9D38F7}" dt="2023-04-01T05:49:11.207" v="167"/>
        <pc:sldMkLst>
          <pc:docMk/>
          <pc:sldMk cId="3819815114" sldId="308"/>
        </pc:sldMkLst>
      </pc:sldChg>
      <pc:sldChg chg="addSp add replId">
        <pc:chgData name="#LOY SHENG#" userId="S::loys0010@e.ntu.edu.sg::23df49d1-2d6b-4906-87b4-364244ce5c29" providerId="AD" clId="Web-{559113A0-B377-282A-F7A0-D5705E9D38F7}" dt="2023-04-01T05:49:20.864" v="170"/>
        <pc:sldMkLst>
          <pc:docMk/>
          <pc:sldMk cId="591914987" sldId="309"/>
        </pc:sldMkLst>
        <pc:spChg chg="add">
          <ac:chgData name="#LOY SHENG#" userId="S::loys0010@e.ntu.edu.sg::23df49d1-2d6b-4906-87b4-364244ce5c29" providerId="AD" clId="Web-{559113A0-B377-282A-F7A0-D5705E9D38F7}" dt="2023-04-01T05:49:20.864" v="170"/>
          <ac:spMkLst>
            <pc:docMk/>
            <pc:sldMk cId="591914987" sldId="309"/>
            <ac:spMk id="3" creationId="{0F56FE90-53AB-D66D-D96C-5DC3129DAE44}"/>
          </ac:spMkLst>
        </pc:spChg>
      </pc:sldChg>
      <pc:sldChg chg="addSp modSp add replId addAnim modAnim">
        <pc:chgData name="#LOY SHENG#" userId="S::loys0010@e.ntu.edu.sg::23df49d1-2d6b-4906-87b4-364244ce5c29" providerId="AD" clId="Web-{559113A0-B377-282A-F7A0-D5705E9D38F7}" dt="2023-04-01T14:03:54.941" v="1503"/>
        <pc:sldMkLst>
          <pc:docMk/>
          <pc:sldMk cId="2721265286" sldId="310"/>
        </pc:sldMkLst>
        <pc:spChg chg="add">
          <ac:chgData name="#LOY SHENG#" userId="S::loys0010@e.ntu.edu.sg::23df49d1-2d6b-4906-87b4-364244ce5c29" providerId="AD" clId="Web-{559113A0-B377-282A-F7A0-D5705E9D38F7}" dt="2023-04-01T05:49:23.989" v="171"/>
          <ac:spMkLst>
            <pc:docMk/>
            <pc:sldMk cId="2721265286" sldId="310"/>
            <ac:spMk id="3" creationId="{24E67094-391B-7EEB-D23D-53CA9D74666D}"/>
          </ac:spMkLst>
        </pc:spChg>
        <pc:spChg chg="add mod">
          <ac:chgData name="#LOY SHENG#" userId="S::loys0010@e.ntu.edu.sg::23df49d1-2d6b-4906-87b4-364244ce5c29" providerId="AD" clId="Web-{559113A0-B377-282A-F7A0-D5705E9D38F7}" dt="2023-04-01T05:59:18.496" v="232" actId="1076"/>
          <ac:spMkLst>
            <pc:docMk/>
            <pc:sldMk cId="2721265286" sldId="310"/>
            <ac:spMk id="4" creationId="{68C6ABA5-1E00-8523-DFAA-856F2A261331}"/>
          </ac:spMkLst>
        </pc:spChg>
        <pc:spChg chg="add mod">
          <ac:chgData name="#LOY SHENG#" userId="S::loys0010@e.ntu.edu.sg::23df49d1-2d6b-4906-87b4-364244ce5c29" providerId="AD" clId="Web-{559113A0-B377-282A-F7A0-D5705E9D38F7}" dt="2023-04-01T05:59:02.433" v="228" actId="1076"/>
          <ac:spMkLst>
            <pc:docMk/>
            <pc:sldMk cId="2721265286" sldId="310"/>
            <ac:spMk id="6" creationId="{7B80DCB9-7C03-567D-6492-9E247A44DC97}"/>
          </ac:spMkLst>
        </pc:spChg>
        <pc:picChg chg="add mod">
          <ac:chgData name="#LOY SHENG#" userId="S::loys0010@e.ntu.edu.sg::23df49d1-2d6b-4906-87b4-364244ce5c29" providerId="AD" clId="Web-{559113A0-B377-282A-F7A0-D5705E9D38F7}" dt="2023-04-01T05:59:24.965" v="235" actId="1076"/>
          <ac:picMkLst>
            <pc:docMk/>
            <pc:sldMk cId="2721265286" sldId="310"/>
            <ac:picMk id="5" creationId="{6EC0F130-4130-4D6E-68DD-031D11F0D98F}"/>
          </ac:picMkLst>
        </pc:picChg>
      </pc:sldChg>
      <pc:sldChg chg="addSp delSp modSp add replId addAnim">
        <pc:chgData name="#LOY SHENG#" userId="S::loys0010@e.ntu.edu.sg::23df49d1-2d6b-4906-87b4-364244ce5c29" providerId="AD" clId="Web-{559113A0-B377-282A-F7A0-D5705E9D38F7}" dt="2023-04-01T14:27:56.194" v="1712" actId="20577"/>
        <pc:sldMkLst>
          <pc:docMk/>
          <pc:sldMk cId="2476739064" sldId="311"/>
        </pc:sldMkLst>
        <pc:spChg chg="del">
          <ac:chgData name="#LOY SHENG#" userId="S::loys0010@e.ntu.edu.sg::23df49d1-2d6b-4906-87b4-364244ce5c29" providerId="AD" clId="Web-{559113A0-B377-282A-F7A0-D5705E9D38F7}" dt="2023-04-01T06:00:25.722" v="244"/>
          <ac:spMkLst>
            <pc:docMk/>
            <pc:sldMk cId="2476739064" sldId="311"/>
            <ac:spMk id="4" creationId="{68C6ABA5-1E00-8523-DFAA-856F2A261331}"/>
          </ac:spMkLst>
        </pc:spChg>
        <pc:spChg chg="add mod">
          <ac:chgData name="#LOY SHENG#" userId="S::loys0010@e.ntu.edu.sg::23df49d1-2d6b-4906-87b4-364244ce5c29" providerId="AD" clId="Web-{559113A0-B377-282A-F7A0-D5705E9D38F7}" dt="2023-04-01T14:27:56.194" v="1712" actId="20577"/>
          <ac:spMkLst>
            <pc:docMk/>
            <pc:sldMk cId="2476739064" sldId="311"/>
            <ac:spMk id="5" creationId="{A09302B6-A5B9-0BD1-A286-0F1BBE7C0918}"/>
          </ac:spMkLst>
        </pc:spChg>
        <pc:spChg chg="del">
          <ac:chgData name="#LOY SHENG#" userId="S::loys0010@e.ntu.edu.sg::23df49d1-2d6b-4906-87b4-364244ce5c29" providerId="AD" clId="Web-{559113A0-B377-282A-F7A0-D5705E9D38F7}" dt="2023-04-01T06:00:28.801" v="245"/>
          <ac:spMkLst>
            <pc:docMk/>
            <pc:sldMk cId="2476739064" sldId="311"/>
            <ac:spMk id="6" creationId="{7B80DCB9-7C03-567D-6492-9E247A44DC97}"/>
          </ac:spMkLst>
        </pc:spChg>
        <pc:spChg chg="add del mod">
          <ac:chgData name="#LOY SHENG#" userId="S::loys0010@e.ntu.edu.sg::23df49d1-2d6b-4906-87b4-364244ce5c29" providerId="AD" clId="Web-{559113A0-B377-282A-F7A0-D5705E9D38F7}" dt="2023-04-01T06:03:43.354" v="264"/>
          <ac:spMkLst>
            <pc:docMk/>
            <pc:sldMk cId="2476739064" sldId="311"/>
            <ac:spMk id="8" creationId="{730147B2-C856-B8BD-3704-30487F66B3FC}"/>
          </ac:spMkLst>
        </pc:spChg>
        <pc:spChg chg="add mod">
          <ac:chgData name="#LOY SHENG#" userId="S::loys0010@e.ntu.edu.sg::23df49d1-2d6b-4906-87b4-364244ce5c29" providerId="AD" clId="Web-{559113A0-B377-282A-F7A0-D5705E9D38F7}" dt="2023-04-01T06:03:51.526" v="267" actId="1076"/>
          <ac:spMkLst>
            <pc:docMk/>
            <pc:sldMk cId="2476739064" sldId="311"/>
            <ac:spMk id="9" creationId="{F923C365-7014-DB83-3FE6-EDB8BC7645CA}"/>
          </ac:spMkLst>
        </pc:spChg>
        <pc:spChg chg="add mod">
          <ac:chgData name="#LOY SHENG#" userId="S::loys0010@e.ntu.edu.sg::23df49d1-2d6b-4906-87b4-364244ce5c29" providerId="AD" clId="Web-{559113A0-B377-282A-F7A0-D5705E9D38F7}" dt="2023-04-01T06:03:57.901" v="270" actId="1076"/>
          <ac:spMkLst>
            <pc:docMk/>
            <pc:sldMk cId="2476739064" sldId="311"/>
            <ac:spMk id="10" creationId="{8BFA8B9F-DED2-CAB2-501C-AC925929C44B}"/>
          </ac:spMkLst>
        </pc:spChg>
        <pc:spChg chg="add mod">
          <ac:chgData name="#LOY SHENG#" userId="S::loys0010@e.ntu.edu.sg::23df49d1-2d6b-4906-87b4-364244ce5c29" providerId="AD" clId="Web-{559113A0-B377-282A-F7A0-D5705E9D38F7}" dt="2023-04-01T06:13:16.731" v="309" actId="20577"/>
          <ac:spMkLst>
            <pc:docMk/>
            <pc:sldMk cId="2476739064" sldId="311"/>
            <ac:spMk id="12" creationId="{494319ED-9EAE-CEFF-9BA8-9F171FAAD2DF}"/>
          </ac:spMkLst>
        </pc:spChg>
        <pc:spChg chg="mod">
          <ac:chgData name="#LOY SHENG#" userId="S::loys0010@e.ntu.edu.sg::23df49d1-2d6b-4906-87b4-364244ce5c29" providerId="AD" clId="Web-{559113A0-B377-282A-F7A0-D5705E9D38F7}" dt="2023-04-01T06:00:22.613" v="243" actId="1076"/>
          <ac:spMkLst>
            <pc:docMk/>
            <pc:sldMk cId="2476739064" sldId="311"/>
            <ac:spMk id="21" creationId="{F1D14D02-CBA0-1594-D4F3-827DEF12CE2A}"/>
          </ac:spMkLst>
        </pc:spChg>
        <pc:picChg chg="add mod">
          <ac:chgData name="#LOY SHENG#" userId="S::loys0010@e.ntu.edu.sg::23df49d1-2d6b-4906-87b4-364244ce5c29" providerId="AD" clId="Web-{559113A0-B377-282A-F7A0-D5705E9D38F7}" dt="2023-04-01T06:03:19.228" v="256" actId="1076"/>
          <ac:picMkLst>
            <pc:docMk/>
            <pc:sldMk cId="2476739064" sldId="311"/>
            <ac:picMk id="2" creationId="{E9A3F1DA-AC48-FFD7-FDAD-E636C51CAF4C}"/>
          </ac:picMkLst>
        </pc:picChg>
        <pc:picChg chg="del">
          <ac:chgData name="#LOY SHENG#" userId="S::loys0010@e.ntu.edu.sg::23df49d1-2d6b-4906-87b4-364244ce5c29" providerId="AD" clId="Web-{559113A0-B377-282A-F7A0-D5705E9D38F7}" dt="2023-04-01T06:03:09.571" v="254"/>
          <ac:picMkLst>
            <pc:docMk/>
            <pc:sldMk cId="2476739064" sldId="311"/>
            <ac:picMk id="5" creationId="{6EC0F130-4130-4D6E-68DD-031D11F0D98F}"/>
          </ac:picMkLst>
        </pc:picChg>
        <pc:picChg chg="add mod">
          <ac:chgData name="#LOY SHENG#" userId="S::loys0010@e.ntu.edu.sg::23df49d1-2d6b-4906-87b4-364244ce5c29" providerId="AD" clId="Web-{559113A0-B377-282A-F7A0-D5705E9D38F7}" dt="2023-04-01T06:05:01.528" v="294" actId="14100"/>
          <ac:picMkLst>
            <pc:docMk/>
            <pc:sldMk cId="2476739064" sldId="311"/>
            <ac:picMk id="7" creationId="{052DE453-0E75-6D65-E541-C56EE44E7A6B}"/>
          </ac:picMkLst>
        </pc:picChg>
      </pc:sldChg>
      <pc:sldChg chg="delSp modSp add replId">
        <pc:chgData name="#LOY SHENG#" userId="S::loys0010@e.ntu.edu.sg::23df49d1-2d6b-4906-87b4-364244ce5c29" providerId="AD" clId="Web-{559113A0-B377-282A-F7A0-D5705E9D38F7}" dt="2023-04-01T14:03:27.549" v="1499"/>
        <pc:sldMkLst>
          <pc:docMk/>
          <pc:sldMk cId="3996932927" sldId="312"/>
        </pc:sldMkLst>
        <pc:spChg chg="del">
          <ac:chgData name="#LOY SHENG#" userId="S::loys0010@e.ntu.edu.sg::23df49d1-2d6b-4906-87b4-364244ce5c29" providerId="AD" clId="Web-{559113A0-B377-282A-F7A0-D5705E9D38F7}" dt="2023-04-01T14:03:27.549" v="1497"/>
          <ac:spMkLst>
            <pc:docMk/>
            <pc:sldMk cId="3996932927" sldId="312"/>
            <ac:spMk id="9" creationId="{F923C365-7014-DB83-3FE6-EDB8BC7645CA}"/>
          </ac:spMkLst>
        </pc:spChg>
        <pc:spChg chg="del">
          <ac:chgData name="#LOY SHENG#" userId="S::loys0010@e.ntu.edu.sg::23df49d1-2d6b-4906-87b4-364244ce5c29" providerId="AD" clId="Web-{559113A0-B377-282A-F7A0-D5705E9D38F7}" dt="2023-04-01T14:03:27.549" v="1496"/>
          <ac:spMkLst>
            <pc:docMk/>
            <pc:sldMk cId="3996932927" sldId="312"/>
            <ac:spMk id="10" creationId="{8BFA8B9F-DED2-CAB2-501C-AC925929C44B}"/>
          </ac:spMkLst>
        </pc:spChg>
        <pc:spChg chg="mod">
          <ac:chgData name="#LOY SHENG#" userId="S::loys0010@e.ntu.edu.sg::23df49d1-2d6b-4906-87b4-364244ce5c29" providerId="AD" clId="Web-{559113A0-B377-282A-F7A0-D5705E9D38F7}" dt="2023-04-01T06:04:55.215" v="292" actId="1076"/>
          <ac:spMkLst>
            <pc:docMk/>
            <pc:sldMk cId="3996932927" sldId="312"/>
            <ac:spMk id="21" creationId="{F1D14D02-CBA0-1594-D4F3-827DEF12CE2A}"/>
          </ac:spMkLst>
        </pc:spChg>
        <pc:picChg chg="del">
          <ac:chgData name="#LOY SHENG#" userId="S::loys0010@e.ntu.edu.sg::23df49d1-2d6b-4906-87b4-364244ce5c29" providerId="AD" clId="Web-{559113A0-B377-282A-F7A0-D5705E9D38F7}" dt="2023-04-01T14:03:27.549" v="1499"/>
          <ac:picMkLst>
            <pc:docMk/>
            <pc:sldMk cId="3996932927" sldId="312"/>
            <ac:picMk id="2" creationId="{E9A3F1DA-AC48-FFD7-FDAD-E636C51CAF4C}"/>
          </ac:picMkLst>
        </pc:picChg>
        <pc:picChg chg="del">
          <ac:chgData name="#LOY SHENG#" userId="S::loys0010@e.ntu.edu.sg::23df49d1-2d6b-4906-87b4-364244ce5c29" providerId="AD" clId="Web-{559113A0-B377-282A-F7A0-D5705E9D38F7}" dt="2023-04-01T14:03:27.549" v="1498"/>
          <ac:picMkLst>
            <pc:docMk/>
            <pc:sldMk cId="3996932927" sldId="312"/>
            <ac:picMk id="7" creationId="{052DE453-0E75-6D65-E541-C56EE44E7A6B}"/>
          </ac:picMkLst>
        </pc:picChg>
      </pc:sldChg>
      <pc:sldChg chg="add del replId">
        <pc:chgData name="#LOY SHENG#" userId="S::loys0010@e.ntu.edu.sg::23df49d1-2d6b-4906-87b4-364244ce5c29" providerId="AD" clId="Web-{559113A0-B377-282A-F7A0-D5705E9D38F7}" dt="2023-04-01T06:15:16.641" v="312"/>
        <pc:sldMkLst>
          <pc:docMk/>
          <pc:sldMk cId="838881533" sldId="313"/>
        </pc:sldMkLst>
      </pc:sldChg>
      <pc:sldChg chg="add del replId">
        <pc:chgData name="#LOY SHENG#" userId="S::loys0010@e.ntu.edu.sg::23df49d1-2d6b-4906-87b4-364244ce5c29" providerId="AD" clId="Web-{559113A0-B377-282A-F7A0-D5705E9D38F7}" dt="2023-04-01T06:21:52.637" v="321"/>
        <pc:sldMkLst>
          <pc:docMk/>
          <pc:sldMk cId="1563263849" sldId="313"/>
        </pc:sldMkLst>
      </pc:sldChg>
      <pc:sldChg chg="addSp delSp modSp add ord replId modNotes">
        <pc:chgData name="#LOY SHENG#" userId="S::loys0010@e.ntu.edu.sg::23df49d1-2d6b-4906-87b4-364244ce5c29" providerId="AD" clId="Web-{559113A0-B377-282A-F7A0-D5705E9D38F7}" dt="2023-04-01T14:50:38.194" v="1999" actId="20577"/>
        <pc:sldMkLst>
          <pc:docMk/>
          <pc:sldMk cId="2161077297" sldId="314"/>
        </pc:sldMkLst>
        <pc:spChg chg="mod">
          <ac:chgData name="#LOY SHENG#" userId="S::loys0010@e.ntu.edu.sg::23df49d1-2d6b-4906-87b4-364244ce5c29" providerId="AD" clId="Web-{559113A0-B377-282A-F7A0-D5705E9D38F7}" dt="2023-04-01T06:15:23.110" v="315" actId="1076"/>
          <ac:spMkLst>
            <pc:docMk/>
            <pc:sldMk cId="2161077297" sldId="314"/>
            <ac:spMk id="3" creationId="{24E67094-391B-7EEB-D23D-53CA9D74666D}"/>
          </ac:spMkLst>
        </pc:spChg>
        <pc:spChg chg="add del mod">
          <ac:chgData name="#LOY SHENG#" userId="S::loys0010@e.ntu.edu.sg::23df49d1-2d6b-4906-87b4-364244ce5c29" providerId="AD" clId="Web-{559113A0-B377-282A-F7A0-D5705E9D38F7}" dt="2023-04-01T13:01:24.326" v="431"/>
          <ac:spMkLst>
            <pc:docMk/>
            <pc:sldMk cId="2161077297" sldId="314"/>
            <ac:spMk id="6" creationId="{B6C6759C-213D-8BEC-EC17-3D3D644E4E59}"/>
          </ac:spMkLst>
        </pc:spChg>
        <pc:spChg chg="del mod">
          <ac:chgData name="#LOY SHENG#" userId="S::loys0010@e.ntu.edu.sg::23df49d1-2d6b-4906-87b4-364244ce5c29" providerId="AD" clId="Web-{559113A0-B377-282A-F7A0-D5705E9D38F7}" dt="2023-04-01T06:15:32.672" v="319"/>
          <ac:spMkLst>
            <pc:docMk/>
            <pc:sldMk cId="2161077297" sldId="314"/>
            <ac:spMk id="9" creationId="{F923C365-7014-DB83-3FE6-EDB8BC7645CA}"/>
          </ac:spMkLst>
        </pc:spChg>
        <pc:spChg chg="del">
          <ac:chgData name="#LOY SHENG#" userId="S::loys0010@e.ntu.edu.sg::23df49d1-2d6b-4906-87b4-364244ce5c29" providerId="AD" clId="Web-{559113A0-B377-282A-F7A0-D5705E9D38F7}" dt="2023-04-01T06:15:35.766" v="320"/>
          <ac:spMkLst>
            <pc:docMk/>
            <pc:sldMk cId="2161077297" sldId="314"/>
            <ac:spMk id="10" creationId="{8BFA8B9F-DED2-CAB2-501C-AC925929C44B}"/>
          </ac:spMkLst>
        </pc:spChg>
        <pc:spChg chg="mod">
          <ac:chgData name="#LOY SHENG#" userId="S::loys0010@e.ntu.edu.sg::23df49d1-2d6b-4906-87b4-364244ce5c29" providerId="AD" clId="Web-{559113A0-B377-282A-F7A0-D5705E9D38F7}" dt="2023-04-01T14:50:38.194" v="1999" actId="20577"/>
          <ac:spMkLst>
            <pc:docMk/>
            <pc:sldMk cId="2161077297" sldId="314"/>
            <ac:spMk id="21" creationId="{F1D14D02-CBA0-1594-D4F3-827DEF12CE2A}"/>
          </ac:spMkLst>
        </pc:spChg>
        <pc:picChg chg="del">
          <ac:chgData name="#LOY SHENG#" userId="S::loys0010@e.ntu.edu.sg::23df49d1-2d6b-4906-87b4-364244ce5c29" providerId="AD" clId="Web-{559113A0-B377-282A-F7A0-D5705E9D38F7}" dt="2023-04-01T06:15:29.500" v="317"/>
          <ac:picMkLst>
            <pc:docMk/>
            <pc:sldMk cId="2161077297" sldId="314"/>
            <ac:picMk id="2" creationId="{E9A3F1DA-AC48-FFD7-FDAD-E636C51CAF4C}"/>
          </ac:picMkLst>
        </pc:picChg>
        <pc:picChg chg="add del mod">
          <ac:chgData name="#LOY SHENG#" userId="S::loys0010@e.ntu.edu.sg::23df49d1-2d6b-4906-87b4-364244ce5c29" providerId="AD" clId="Web-{559113A0-B377-282A-F7A0-D5705E9D38F7}" dt="2023-04-01T06:24:29.392" v="354"/>
          <ac:picMkLst>
            <pc:docMk/>
            <pc:sldMk cId="2161077297" sldId="314"/>
            <ac:picMk id="4" creationId="{B19E3D6B-DF74-CC3C-2775-23A812245DD5}"/>
          </ac:picMkLst>
        </pc:picChg>
        <pc:picChg chg="del">
          <ac:chgData name="#LOY SHENG#" userId="S::loys0010@e.ntu.edu.sg::23df49d1-2d6b-4906-87b4-364244ce5c29" providerId="AD" clId="Web-{559113A0-B377-282A-F7A0-D5705E9D38F7}" dt="2023-04-01T06:15:26.422" v="316"/>
          <ac:picMkLst>
            <pc:docMk/>
            <pc:sldMk cId="2161077297" sldId="314"/>
            <ac:picMk id="7" creationId="{052DE453-0E75-6D65-E541-C56EE44E7A6B}"/>
          </ac:picMkLst>
        </pc:picChg>
        <pc:picChg chg="add del mod">
          <ac:chgData name="#LOY SHENG#" userId="S::loys0010@e.ntu.edu.sg::23df49d1-2d6b-4906-87b4-364244ce5c29" providerId="AD" clId="Web-{559113A0-B377-282A-F7A0-D5705E9D38F7}" dt="2023-04-01T12:59:05.337" v="418"/>
          <ac:picMkLst>
            <pc:docMk/>
            <pc:sldMk cId="2161077297" sldId="314"/>
            <ac:picMk id="8" creationId="{E2938CCD-28AE-62E4-E83E-7869C263DB26}"/>
          </ac:picMkLst>
        </pc:picChg>
      </pc:sldChg>
      <pc:sldChg chg="addSp delSp modSp add replId">
        <pc:chgData name="#LOY SHENG#" userId="S::loys0010@e.ntu.edu.sg::23df49d1-2d6b-4906-87b4-364244ce5c29" providerId="AD" clId="Web-{559113A0-B377-282A-F7A0-D5705E9D38F7}" dt="2023-04-01T13:00:10.652" v="429" actId="1076"/>
        <pc:sldMkLst>
          <pc:docMk/>
          <pc:sldMk cId="3438634876" sldId="315"/>
        </pc:sldMkLst>
        <pc:spChg chg="add mod">
          <ac:chgData name="#LOY SHENG#" userId="S::loys0010@e.ntu.edu.sg::23df49d1-2d6b-4906-87b4-364244ce5c29" providerId="AD" clId="Web-{559113A0-B377-282A-F7A0-D5705E9D38F7}" dt="2023-04-01T12:58:35.617" v="412" actId="1076"/>
          <ac:spMkLst>
            <pc:docMk/>
            <pc:sldMk cId="3438634876" sldId="315"/>
            <ac:spMk id="2" creationId="{F388ABC4-75C9-7AC7-3E46-B0C20D53D3DB}"/>
          </ac:spMkLst>
        </pc:spChg>
        <pc:spChg chg="add mod">
          <ac:chgData name="#LOY SHENG#" userId="S::loys0010@e.ntu.edu.sg::23df49d1-2d6b-4906-87b4-364244ce5c29" providerId="AD" clId="Web-{559113A0-B377-282A-F7A0-D5705E9D38F7}" dt="2023-04-01T12:58:44.321" v="414" actId="1076"/>
          <ac:spMkLst>
            <pc:docMk/>
            <pc:sldMk cId="3438634876" sldId="315"/>
            <ac:spMk id="4" creationId="{4A8ECB14-0F8B-3362-CF30-7F11B5DFB084}"/>
          </ac:spMkLst>
        </pc:spChg>
        <pc:spChg chg="add mod">
          <ac:chgData name="#LOY SHENG#" userId="S::loys0010@e.ntu.edu.sg::23df49d1-2d6b-4906-87b4-364244ce5c29" providerId="AD" clId="Web-{559113A0-B377-282A-F7A0-D5705E9D38F7}" dt="2023-04-01T12:55:22.311" v="384" actId="1076"/>
          <ac:spMkLst>
            <pc:docMk/>
            <pc:sldMk cId="3438634876" sldId="315"/>
            <ac:spMk id="5" creationId="{5B3FCFC5-4580-0F4B-1797-E2CDD3156C68}"/>
          </ac:spMkLst>
        </pc:spChg>
        <pc:spChg chg="del">
          <ac:chgData name="#LOY SHENG#" userId="S::loys0010@e.ntu.edu.sg::23df49d1-2d6b-4906-87b4-364244ce5c29" providerId="AD" clId="Web-{559113A0-B377-282A-F7A0-D5705E9D38F7}" dt="2023-04-01T12:54:41.654" v="370"/>
          <ac:spMkLst>
            <pc:docMk/>
            <pc:sldMk cId="3438634876" sldId="315"/>
            <ac:spMk id="6" creationId="{B6C6759C-213D-8BEC-EC17-3D3D644E4E59}"/>
          </ac:spMkLst>
        </pc:spChg>
        <pc:spChg chg="add mod">
          <ac:chgData name="#LOY SHENG#" userId="S::loys0010@e.ntu.edu.sg::23df49d1-2d6b-4906-87b4-364244ce5c29" providerId="AD" clId="Web-{559113A0-B377-282A-F7A0-D5705E9D38F7}" dt="2023-04-01T12:58:54.821" v="417" actId="1076"/>
          <ac:spMkLst>
            <pc:docMk/>
            <pc:sldMk cId="3438634876" sldId="315"/>
            <ac:spMk id="7" creationId="{CDEE87D0-E1F0-AD36-72D3-8782CD94D313}"/>
          </ac:spMkLst>
        </pc:spChg>
        <pc:spChg chg="add del mod">
          <ac:chgData name="#LOY SHENG#" userId="S::loys0010@e.ntu.edu.sg::23df49d1-2d6b-4906-87b4-364244ce5c29" providerId="AD" clId="Web-{559113A0-B377-282A-F7A0-D5705E9D38F7}" dt="2023-04-01T12:56:01.985" v="402"/>
          <ac:spMkLst>
            <pc:docMk/>
            <pc:sldMk cId="3438634876" sldId="315"/>
            <ac:spMk id="9" creationId="{7C2BE48B-BD66-1D5F-D3EA-021E06A94158}"/>
          </ac:spMkLst>
        </pc:spChg>
        <pc:spChg chg="add mod">
          <ac:chgData name="#LOY SHENG#" userId="S::loys0010@e.ntu.edu.sg::23df49d1-2d6b-4906-87b4-364244ce5c29" providerId="AD" clId="Web-{559113A0-B377-282A-F7A0-D5705E9D38F7}" dt="2023-04-01T12:56:14.360" v="409" actId="20577"/>
          <ac:spMkLst>
            <pc:docMk/>
            <pc:sldMk cId="3438634876" sldId="315"/>
            <ac:spMk id="10" creationId="{4736ECD5-7943-A5C5-3951-63A19414BC7B}"/>
          </ac:spMkLst>
        </pc:spChg>
        <pc:spChg chg="add del">
          <ac:chgData name="#LOY SHENG#" userId="S::loys0010@e.ntu.edu.sg::23df49d1-2d6b-4906-87b4-364244ce5c29" providerId="AD" clId="Web-{559113A0-B377-282A-F7A0-D5705E9D38F7}" dt="2023-04-01T12:56:05.079" v="404"/>
          <ac:spMkLst>
            <pc:docMk/>
            <pc:sldMk cId="3438634876" sldId="315"/>
            <ac:spMk id="11" creationId="{136A977F-D82D-E028-C7D0-BB3CF93B7457}"/>
          </ac:spMkLst>
        </pc:spChg>
        <pc:spChg chg="add mod">
          <ac:chgData name="#LOY SHENG#" userId="S::loys0010@e.ntu.edu.sg::23df49d1-2d6b-4906-87b4-364244ce5c29" providerId="AD" clId="Web-{559113A0-B377-282A-F7A0-D5705E9D38F7}" dt="2023-04-01T12:58:47.539" v="415" actId="1076"/>
          <ac:spMkLst>
            <pc:docMk/>
            <pc:sldMk cId="3438634876" sldId="315"/>
            <ac:spMk id="12" creationId="{E0B133A6-F3F5-6A83-019A-2880599DF9A5}"/>
          </ac:spMkLst>
        </pc:spChg>
        <pc:spChg chg="add mod">
          <ac:chgData name="#LOY SHENG#" userId="S::loys0010@e.ntu.edu.sg::23df49d1-2d6b-4906-87b4-364244ce5c29" providerId="AD" clId="Web-{559113A0-B377-282A-F7A0-D5705E9D38F7}" dt="2023-04-01T13:00:10.652" v="429" actId="1076"/>
          <ac:spMkLst>
            <pc:docMk/>
            <pc:sldMk cId="3438634876" sldId="315"/>
            <ac:spMk id="13" creationId="{B8D2F423-639A-7D8B-BB3A-1C816B92DCE5}"/>
          </ac:spMkLst>
        </pc:spChg>
        <pc:picChg chg="mod">
          <ac:chgData name="#LOY SHENG#" userId="S::loys0010@e.ntu.edu.sg::23df49d1-2d6b-4906-87b4-364244ce5c29" providerId="AD" clId="Web-{559113A0-B377-282A-F7A0-D5705E9D38F7}" dt="2023-04-01T12:58:39.274" v="413" actId="1076"/>
          <ac:picMkLst>
            <pc:docMk/>
            <pc:sldMk cId="3438634876" sldId="315"/>
            <ac:picMk id="8" creationId="{E2938CCD-28AE-62E4-E83E-7869C263DB26}"/>
          </ac:picMkLst>
        </pc:picChg>
      </pc:sldChg>
      <pc:sldChg chg="addSp delSp modSp add ord replId">
        <pc:chgData name="#LOY SHENG#" userId="S::loys0010@e.ntu.edu.sg::23df49d1-2d6b-4906-87b4-364244ce5c29" providerId="AD" clId="Web-{559113A0-B377-282A-F7A0-D5705E9D38F7}" dt="2023-04-01T13:07:43.449" v="524"/>
        <pc:sldMkLst>
          <pc:docMk/>
          <pc:sldMk cId="3072411077" sldId="316"/>
        </pc:sldMkLst>
        <pc:spChg chg="add mod">
          <ac:chgData name="#LOY SHENG#" userId="S::loys0010@e.ntu.edu.sg::23df49d1-2d6b-4906-87b4-364244ce5c29" providerId="AD" clId="Web-{559113A0-B377-282A-F7A0-D5705E9D38F7}" dt="2023-04-01T13:02:32.875" v="435" actId="1076"/>
          <ac:spMkLst>
            <pc:docMk/>
            <pc:sldMk cId="3072411077" sldId="316"/>
            <ac:spMk id="4" creationId="{D1C2BA53-0624-4A11-E180-FA667035046B}"/>
          </ac:spMkLst>
        </pc:spChg>
        <pc:spChg chg="add mod">
          <ac:chgData name="#LOY SHENG#" userId="S::loys0010@e.ntu.edu.sg::23df49d1-2d6b-4906-87b4-364244ce5c29" providerId="AD" clId="Web-{559113A0-B377-282A-F7A0-D5705E9D38F7}" dt="2023-04-01T13:05:52.335" v="510" actId="20577"/>
          <ac:spMkLst>
            <pc:docMk/>
            <pc:sldMk cId="3072411077" sldId="316"/>
            <ac:spMk id="8" creationId="{4E23E505-8978-038F-4B57-E8E0EFDBB9C8}"/>
          </ac:spMkLst>
        </pc:spChg>
        <pc:spChg chg="add mod">
          <ac:chgData name="#LOY SHENG#" userId="S::loys0010@e.ntu.edu.sg::23df49d1-2d6b-4906-87b4-364244ce5c29" providerId="AD" clId="Web-{559113A0-B377-282A-F7A0-D5705E9D38F7}" dt="2023-04-01T13:07:43.449" v="524"/>
          <ac:spMkLst>
            <pc:docMk/>
            <pc:sldMk cId="3072411077" sldId="316"/>
            <ac:spMk id="10" creationId="{E6BB9752-5707-4F9F-6412-B49F8AB114C5}"/>
          </ac:spMkLst>
        </pc:spChg>
        <pc:picChg chg="add mod">
          <ac:chgData name="#LOY SHENG#" userId="S::loys0010@e.ntu.edu.sg::23df49d1-2d6b-4906-87b4-364244ce5c29" providerId="AD" clId="Web-{559113A0-B377-282A-F7A0-D5705E9D38F7}" dt="2023-04-01T13:07:06.244" v="518" actId="1076"/>
          <ac:picMkLst>
            <pc:docMk/>
            <pc:sldMk cId="3072411077" sldId="316"/>
            <ac:picMk id="5" creationId="{10D8B707-FAAC-87B5-7889-BA39D4D3AD25}"/>
          </ac:picMkLst>
        </pc:picChg>
        <pc:picChg chg="add del mod">
          <ac:chgData name="#LOY SHENG#" userId="S::loys0010@e.ntu.edu.sg::23df49d1-2d6b-4906-87b4-364244ce5c29" providerId="AD" clId="Web-{559113A0-B377-282A-F7A0-D5705E9D38F7}" dt="2023-04-01T13:04:15.879" v="460"/>
          <ac:picMkLst>
            <pc:docMk/>
            <pc:sldMk cId="3072411077" sldId="316"/>
            <ac:picMk id="6" creationId="{30001DD8-79B0-BE45-E6C9-A398A80DB696}"/>
          </ac:picMkLst>
        </pc:picChg>
        <pc:picChg chg="add mod">
          <ac:chgData name="#LOY SHENG#" userId="S::loys0010@e.ntu.edu.sg::23df49d1-2d6b-4906-87b4-364244ce5c29" providerId="AD" clId="Web-{559113A0-B377-282A-F7A0-D5705E9D38F7}" dt="2023-04-01T13:07:12.901" v="521" actId="1076"/>
          <ac:picMkLst>
            <pc:docMk/>
            <pc:sldMk cId="3072411077" sldId="316"/>
            <ac:picMk id="9" creationId="{8FD42FC1-58F8-6F21-F0F4-083F446F667E}"/>
          </ac:picMkLst>
        </pc:picChg>
      </pc:sldChg>
      <pc:sldChg chg="addSp delSp modSp add replId addAnim modAnim modNotes">
        <pc:chgData name="#LOY SHENG#" userId="S::loys0010@e.ntu.edu.sg::23df49d1-2d6b-4906-87b4-364244ce5c29" providerId="AD" clId="Web-{559113A0-B377-282A-F7A0-D5705E9D38F7}" dt="2023-04-01T14:06:01.523" v="1533"/>
        <pc:sldMkLst>
          <pc:docMk/>
          <pc:sldMk cId="2940380632" sldId="317"/>
        </pc:sldMkLst>
        <pc:spChg chg="mod">
          <ac:chgData name="#LOY SHENG#" userId="S::loys0010@e.ntu.edu.sg::23df49d1-2d6b-4906-87b4-364244ce5c29" providerId="AD" clId="Web-{559113A0-B377-282A-F7A0-D5705E9D38F7}" dt="2023-04-01T13:02:55.626" v="446" actId="20577"/>
          <ac:spMkLst>
            <pc:docMk/>
            <pc:sldMk cId="2940380632" sldId="317"/>
            <ac:spMk id="4" creationId="{D1C2BA53-0624-4A11-E180-FA667035046B}"/>
          </ac:spMkLst>
        </pc:spChg>
        <pc:spChg chg="add del mod">
          <ac:chgData name="#LOY SHENG#" userId="S::loys0010@e.ntu.edu.sg::23df49d1-2d6b-4906-87b4-364244ce5c29" providerId="AD" clId="Web-{559113A0-B377-282A-F7A0-D5705E9D38F7}" dt="2023-04-01T14:04:25.661" v="1504"/>
          <ac:spMkLst>
            <pc:docMk/>
            <pc:sldMk cId="2940380632" sldId="317"/>
            <ac:spMk id="5" creationId="{9D91D9D4-34E4-1CC4-B57B-3EF79EB37F94}"/>
          </ac:spMkLst>
        </pc:spChg>
        <pc:spChg chg="add del mod">
          <ac:chgData name="#LOY SHENG#" userId="S::loys0010@e.ntu.edu.sg::23df49d1-2d6b-4906-87b4-364244ce5c29" providerId="AD" clId="Web-{559113A0-B377-282A-F7A0-D5705E9D38F7}" dt="2023-04-01T14:04:32.426" v="1505"/>
          <ac:spMkLst>
            <pc:docMk/>
            <pc:sldMk cId="2940380632" sldId="317"/>
            <ac:spMk id="7" creationId="{16143E31-2F0D-EBC8-4F5E-F5DFE33BE89F}"/>
          </ac:spMkLst>
        </pc:spChg>
        <pc:spChg chg="add del mod">
          <ac:chgData name="#LOY SHENG#" userId="S::loys0010@e.ntu.edu.sg::23df49d1-2d6b-4906-87b4-364244ce5c29" providerId="AD" clId="Web-{559113A0-B377-282A-F7A0-D5705E9D38F7}" dt="2023-04-01T13:11:56.114" v="536"/>
          <ac:spMkLst>
            <pc:docMk/>
            <pc:sldMk cId="2940380632" sldId="317"/>
            <ac:spMk id="8" creationId="{4733F1B9-CDB6-D2AB-4BBF-8C1A6CFC42DA}"/>
          </ac:spMkLst>
        </pc:spChg>
        <pc:spChg chg="add mod">
          <ac:chgData name="#LOY SHENG#" userId="S::loys0010@e.ntu.edu.sg::23df49d1-2d6b-4906-87b4-364244ce5c29" providerId="AD" clId="Web-{559113A0-B377-282A-F7A0-D5705E9D38F7}" dt="2023-04-01T13:18:17.283" v="649" actId="20577"/>
          <ac:spMkLst>
            <pc:docMk/>
            <pc:sldMk cId="2940380632" sldId="317"/>
            <ac:spMk id="10" creationId="{D56C8DAA-49B2-583B-1E42-711CF6BB4377}"/>
          </ac:spMkLst>
        </pc:spChg>
        <pc:spChg chg="add del mod">
          <ac:chgData name="#LOY SHENG#" userId="S::loys0010@e.ntu.edu.sg::23df49d1-2d6b-4906-87b4-364244ce5c29" providerId="AD" clId="Web-{559113A0-B377-282A-F7A0-D5705E9D38F7}" dt="2023-04-01T14:05:43.351" v="1526" actId="1076"/>
          <ac:spMkLst>
            <pc:docMk/>
            <pc:sldMk cId="2940380632" sldId="317"/>
            <ac:spMk id="11" creationId="{CECD8F5F-E4CB-2187-3835-30EF372FB37E}"/>
          </ac:spMkLst>
        </pc:spChg>
        <pc:spChg chg="add mod">
          <ac:chgData name="#LOY SHENG#" userId="S::loys0010@e.ntu.edu.sg::23df49d1-2d6b-4906-87b4-364244ce5c29" providerId="AD" clId="Web-{559113A0-B377-282A-F7A0-D5705E9D38F7}" dt="2023-04-01T14:05:46.492" v="1527" actId="1076"/>
          <ac:spMkLst>
            <pc:docMk/>
            <pc:sldMk cId="2940380632" sldId="317"/>
            <ac:spMk id="12" creationId="{1C20106C-65A5-0821-676B-6EE9522B3787}"/>
          </ac:spMkLst>
        </pc:spChg>
        <pc:spChg chg="add mod">
          <ac:chgData name="#LOY SHENG#" userId="S::loys0010@e.ntu.edu.sg::23df49d1-2d6b-4906-87b4-364244ce5c29" providerId="AD" clId="Web-{559113A0-B377-282A-F7A0-D5705E9D38F7}" dt="2023-04-01T14:05:40.194" v="1525" actId="1076"/>
          <ac:spMkLst>
            <pc:docMk/>
            <pc:sldMk cId="2940380632" sldId="317"/>
            <ac:spMk id="13" creationId="{B00F5D2D-F697-5F62-1196-F63DF32D6FBD}"/>
          </ac:spMkLst>
        </pc:spChg>
        <pc:picChg chg="add mod">
          <ac:chgData name="#LOY SHENG#" userId="S::loys0010@e.ntu.edu.sg::23df49d1-2d6b-4906-87b4-364244ce5c29" providerId="AD" clId="Web-{559113A0-B377-282A-F7A0-D5705E9D38F7}" dt="2023-04-01T14:05:37.054" v="1524" actId="1076"/>
          <ac:picMkLst>
            <pc:docMk/>
            <pc:sldMk cId="2940380632" sldId="317"/>
            <ac:picMk id="2" creationId="{635C8FE9-11FF-44B1-ADFA-5725A52EBC20}"/>
          </ac:picMkLst>
        </pc:picChg>
        <pc:picChg chg="add del mod">
          <ac:chgData name="#LOY SHENG#" userId="S::loys0010@e.ntu.edu.sg::23df49d1-2d6b-4906-87b4-364244ce5c29" providerId="AD" clId="Web-{559113A0-B377-282A-F7A0-D5705E9D38F7}" dt="2023-04-01T13:11:42.816" v="531"/>
          <ac:picMkLst>
            <pc:docMk/>
            <pc:sldMk cId="2940380632" sldId="317"/>
            <ac:picMk id="6" creationId="{4BBEF779-7ECF-FC23-6749-84229FD54B80}"/>
          </ac:picMkLst>
        </pc:picChg>
      </pc:sldChg>
      <pc:sldChg chg="addSp modSp add replId modNotes">
        <pc:chgData name="#LOY SHENG#" userId="S::loys0010@e.ntu.edu.sg::23df49d1-2d6b-4906-87b4-364244ce5c29" providerId="AD" clId="Web-{559113A0-B377-282A-F7A0-D5705E9D38F7}" dt="2023-04-01T13:35:13.490" v="1179"/>
        <pc:sldMkLst>
          <pc:docMk/>
          <pc:sldMk cId="1621937474" sldId="318"/>
        </pc:sldMkLst>
        <pc:spChg chg="mod">
          <ac:chgData name="#LOY SHENG#" userId="S::loys0010@e.ntu.edu.sg::23df49d1-2d6b-4906-87b4-364244ce5c29" providerId="AD" clId="Web-{559113A0-B377-282A-F7A0-D5705E9D38F7}" dt="2023-04-01T13:03:02.314" v="454" actId="20577"/>
          <ac:spMkLst>
            <pc:docMk/>
            <pc:sldMk cId="1621937474" sldId="318"/>
            <ac:spMk id="4" creationId="{D1C2BA53-0624-4A11-E180-FA667035046B}"/>
          </ac:spMkLst>
        </pc:spChg>
        <pc:spChg chg="add mod">
          <ac:chgData name="#LOY SHENG#" userId="S::loys0010@e.ntu.edu.sg::23df49d1-2d6b-4906-87b4-364244ce5c29" providerId="AD" clId="Web-{559113A0-B377-282A-F7A0-D5705E9D38F7}" dt="2023-04-01T13:29:57.354" v="742" actId="20577"/>
          <ac:spMkLst>
            <pc:docMk/>
            <pc:sldMk cId="1621937474" sldId="318"/>
            <ac:spMk id="6" creationId="{D20C3358-DABE-1A32-C384-8F19CFC5B766}"/>
          </ac:spMkLst>
        </pc:spChg>
        <pc:spChg chg="add mod">
          <ac:chgData name="#LOY SHENG#" userId="S::loys0010@e.ntu.edu.sg::23df49d1-2d6b-4906-87b4-364244ce5c29" providerId="AD" clId="Web-{559113A0-B377-282A-F7A0-D5705E9D38F7}" dt="2023-04-01T13:31:03.904" v="751" actId="20577"/>
          <ac:spMkLst>
            <pc:docMk/>
            <pc:sldMk cId="1621937474" sldId="318"/>
            <ac:spMk id="7" creationId="{4CA4142C-2D1B-FEEB-63AE-FC9914DC3185}"/>
          </ac:spMkLst>
        </pc:spChg>
        <pc:spChg chg="add mod">
          <ac:chgData name="#LOY SHENG#" userId="S::loys0010@e.ntu.edu.sg::23df49d1-2d6b-4906-87b4-364244ce5c29" providerId="AD" clId="Web-{559113A0-B377-282A-F7A0-D5705E9D38F7}" dt="2023-04-01T13:31:10.904" v="753" actId="1076"/>
          <ac:spMkLst>
            <pc:docMk/>
            <pc:sldMk cId="1621937474" sldId="318"/>
            <ac:spMk id="8" creationId="{66231C84-2BA9-ED2F-98B9-BD453D151C87}"/>
          </ac:spMkLst>
        </pc:spChg>
        <pc:spChg chg="add mod">
          <ac:chgData name="#LOY SHENG#" userId="S::loys0010@e.ntu.edu.sg::23df49d1-2d6b-4906-87b4-364244ce5c29" providerId="AD" clId="Web-{559113A0-B377-282A-F7A0-D5705E9D38F7}" dt="2023-04-01T13:32:15.797" v="768"/>
          <ac:spMkLst>
            <pc:docMk/>
            <pc:sldMk cId="1621937474" sldId="318"/>
            <ac:spMk id="9" creationId="{6CAA2B61-9D3E-AEE2-FFE5-FDD102D9DC2B}"/>
          </ac:spMkLst>
        </pc:spChg>
        <pc:spChg chg="add mod">
          <ac:chgData name="#LOY SHENG#" userId="S::loys0010@e.ntu.edu.sg::23df49d1-2d6b-4906-87b4-364244ce5c29" providerId="AD" clId="Web-{559113A0-B377-282A-F7A0-D5705E9D38F7}" dt="2023-04-01T13:31:54.202" v="767" actId="1076"/>
          <ac:spMkLst>
            <pc:docMk/>
            <pc:sldMk cId="1621937474" sldId="318"/>
            <ac:spMk id="10" creationId="{7C2B2D04-59F9-FAEF-2EDB-BC8A40207ECC}"/>
          </ac:spMkLst>
        </pc:spChg>
        <pc:picChg chg="add mod">
          <ac:chgData name="#LOY SHENG#" userId="S::loys0010@e.ntu.edu.sg::23df49d1-2d6b-4906-87b4-364244ce5c29" providerId="AD" clId="Web-{559113A0-B377-282A-F7A0-D5705E9D38F7}" dt="2023-04-01T13:28:14.241" v="659" actId="1076"/>
          <ac:picMkLst>
            <pc:docMk/>
            <pc:sldMk cId="1621937474" sldId="318"/>
            <ac:picMk id="2" creationId="{071FDFB6-EBAC-76C2-C290-99A367311990}"/>
          </ac:picMkLst>
        </pc:picChg>
      </pc:sldChg>
      <pc:sldChg chg="addSp delSp modSp add replId">
        <pc:chgData name="#LOY SHENG#" userId="S::loys0010@e.ntu.edu.sg::23df49d1-2d6b-4906-87b4-364244ce5c29" providerId="AD" clId="Web-{559113A0-B377-282A-F7A0-D5705E9D38F7}" dt="2023-04-01T13:55:17.267" v="1347" actId="20577"/>
        <pc:sldMkLst>
          <pc:docMk/>
          <pc:sldMk cId="1060825841" sldId="319"/>
        </pc:sldMkLst>
        <pc:spChg chg="del">
          <ac:chgData name="#LOY SHENG#" userId="S::loys0010@e.ntu.edu.sg::23df49d1-2d6b-4906-87b4-364244ce5c29" providerId="AD" clId="Web-{559113A0-B377-282A-F7A0-D5705E9D38F7}" dt="2023-04-01T13:35:28.366" v="1186"/>
          <ac:spMkLst>
            <pc:docMk/>
            <pc:sldMk cId="1060825841" sldId="319"/>
            <ac:spMk id="4" creationId="{D1C2BA53-0624-4A11-E180-FA667035046B}"/>
          </ac:spMkLst>
        </pc:spChg>
        <pc:spChg chg="del">
          <ac:chgData name="#LOY SHENG#" userId="S::loys0010@e.ntu.edu.sg::23df49d1-2d6b-4906-87b4-364244ce5c29" providerId="AD" clId="Web-{559113A0-B377-282A-F7A0-D5705E9D38F7}" dt="2023-04-01T13:35:23.319" v="1184"/>
          <ac:spMkLst>
            <pc:docMk/>
            <pc:sldMk cId="1060825841" sldId="319"/>
            <ac:spMk id="6" creationId="{D20C3358-DABE-1A32-C384-8F19CFC5B766}"/>
          </ac:spMkLst>
        </pc:spChg>
        <pc:spChg chg="del">
          <ac:chgData name="#LOY SHENG#" userId="S::loys0010@e.ntu.edu.sg::23df49d1-2d6b-4906-87b4-364244ce5c29" providerId="AD" clId="Web-{559113A0-B377-282A-F7A0-D5705E9D38F7}" dt="2023-04-01T13:35:28.460" v="1187"/>
          <ac:spMkLst>
            <pc:docMk/>
            <pc:sldMk cId="1060825841" sldId="319"/>
            <ac:spMk id="7" creationId="{4CA4142C-2D1B-FEEB-63AE-FC9914DC3185}"/>
          </ac:spMkLst>
        </pc:spChg>
        <pc:spChg chg="del">
          <ac:chgData name="#LOY SHENG#" userId="S::loys0010@e.ntu.edu.sg::23df49d1-2d6b-4906-87b4-364244ce5c29" providerId="AD" clId="Web-{559113A0-B377-282A-F7A0-D5705E9D38F7}" dt="2023-04-01T13:35:23.319" v="1183"/>
          <ac:spMkLst>
            <pc:docMk/>
            <pc:sldMk cId="1060825841" sldId="319"/>
            <ac:spMk id="8" creationId="{66231C84-2BA9-ED2F-98B9-BD453D151C87}"/>
          </ac:spMkLst>
        </pc:spChg>
        <pc:spChg chg="del">
          <ac:chgData name="#LOY SHENG#" userId="S::loys0010@e.ntu.edu.sg::23df49d1-2d6b-4906-87b4-364244ce5c29" providerId="AD" clId="Web-{559113A0-B377-282A-F7A0-D5705E9D38F7}" dt="2023-04-01T13:35:23.319" v="1182"/>
          <ac:spMkLst>
            <pc:docMk/>
            <pc:sldMk cId="1060825841" sldId="319"/>
            <ac:spMk id="9" creationId="{6CAA2B61-9D3E-AEE2-FFE5-FDD102D9DC2B}"/>
          </ac:spMkLst>
        </pc:spChg>
        <pc:spChg chg="del">
          <ac:chgData name="#LOY SHENG#" userId="S::loys0010@e.ntu.edu.sg::23df49d1-2d6b-4906-87b4-364244ce5c29" providerId="AD" clId="Web-{559113A0-B377-282A-F7A0-D5705E9D38F7}" dt="2023-04-01T13:35:23.319" v="1181"/>
          <ac:spMkLst>
            <pc:docMk/>
            <pc:sldMk cId="1060825841" sldId="319"/>
            <ac:spMk id="10" creationId="{7C2B2D04-59F9-FAEF-2EDB-BC8A40207ECC}"/>
          </ac:spMkLst>
        </pc:spChg>
        <pc:spChg chg="add mod">
          <ac:chgData name="#LOY SHENG#" userId="S::loys0010@e.ntu.edu.sg::23df49d1-2d6b-4906-87b4-364244ce5c29" providerId="AD" clId="Web-{559113A0-B377-282A-F7A0-D5705E9D38F7}" dt="2023-04-01T13:54:44.484" v="1343" actId="1076"/>
          <ac:spMkLst>
            <pc:docMk/>
            <pc:sldMk cId="1060825841" sldId="319"/>
            <ac:spMk id="12" creationId="{9A14719C-96EE-0E6A-502F-3E9BB0A6973F}"/>
          </ac:spMkLst>
        </pc:spChg>
        <pc:spChg chg="mod">
          <ac:chgData name="#LOY SHENG#" userId="S::loys0010@e.ntu.edu.sg::23df49d1-2d6b-4906-87b4-364244ce5c29" providerId="AD" clId="Web-{559113A0-B377-282A-F7A0-D5705E9D38F7}" dt="2023-04-01T13:55:17.267" v="1347" actId="20577"/>
          <ac:spMkLst>
            <pc:docMk/>
            <pc:sldMk cId="1060825841" sldId="319"/>
            <ac:spMk id="21" creationId="{F1D14D02-CBA0-1594-D4F3-827DEF12CE2A}"/>
          </ac:spMkLst>
        </pc:spChg>
        <pc:graphicFrameChg chg="add mod modGraphic">
          <ac:chgData name="#LOY SHENG#" userId="S::loys0010@e.ntu.edu.sg::23df49d1-2d6b-4906-87b4-364244ce5c29" providerId="AD" clId="Web-{559113A0-B377-282A-F7A0-D5705E9D38F7}" dt="2023-04-01T13:54:38.031" v="1342" actId="1076"/>
          <ac:graphicFrameMkLst>
            <pc:docMk/>
            <pc:sldMk cId="1060825841" sldId="319"/>
            <ac:graphicFrameMk id="5" creationId="{90323DA8-2346-24D1-2A62-5D0951CEE45A}"/>
          </ac:graphicFrameMkLst>
        </pc:graphicFrameChg>
        <pc:picChg chg="del">
          <ac:chgData name="#LOY SHENG#" userId="S::loys0010@e.ntu.edu.sg::23df49d1-2d6b-4906-87b4-364244ce5c29" providerId="AD" clId="Web-{559113A0-B377-282A-F7A0-D5705E9D38F7}" dt="2023-04-01T13:35:24.116" v="1185"/>
          <ac:picMkLst>
            <pc:docMk/>
            <pc:sldMk cId="1060825841" sldId="319"/>
            <ac:picMk id="2" creationId="{071FDFB6-EBAC-76C2-C290-99A367311990}"/>
          </ac:picMkLst>
        </pc:picChg>
        <pc:picChg chg="add mod">
          <ac:chgData name="#LOY SHENG#" userId="S::loys0010@e.ntu.edu.sg::23df49d1-2d6b-4906-87b4-364244ce5c29" providerId="AD" clId="Web-{559113A0-B377-282A-F7A0-D5705E9D38F7}" dt="2023-04-01T13:54:05.389" v="1332" actId="14100"/>
          <ac:picMkLst>
            <pc:docMk/>
            <pc:sldMk cId="1060825841" sldId="319"/>
            <ac:picMk id="13" creationId="{859C6FA0-B3C4-3C84-2349-A96B122B09C3}"/>
          </ac:picMkLst>
        </pc:picChg>
        <pc:picChg chg="add mod">
          <ac:chgData name="#LOY SHENG#" userId="S::loys0010@e.ntu.edu.sg::23df49d1-2d6b-4906-87b4-364244ce5c29" providerId="AD" clId="Web-{559113A0-B377-282A-F7A0-D5705E9D38F7}" dt="2023-04-01T13:54:00.295" v="1330" actId="14100"/>
          <ac:picMkLst>
            <pc:docMk/>
            <pc:sldMk cId="1060825841" sldId="319"/>
            <ac:picMk id="14" creationId="{6713BF0F-2E22-7B73-3C3D-BA3449B705A8}"/>
          </ac:picMkLst>
        </pc:picChg>
      </pc:sldChg>
      <pc:sldChg chg="addSp delSp modSp add replId modNotes">
        <pc:chgData name="#LOY SHENG#" userId="S::loys0010@e.ntu.edu.sg::23df49d1-2d6b-4906-87b4-364244ce5c29" providerId="AD" clId="Web-{559113A0-B377-282A-F7A0-D5705E9D38F7}" dt="2023-04-01T14:02:24.563" v="1495" actId="20577"/>
        <pc:sldMkLst>
          <pc:docMk/>
          <pc:sldMk cId="329828246" sldId="320"/>
        </pc:sldMkLst>
        <pc:spChg chg="add mod">
          <ac:chgData name="#LOY SHENG#" userId="S::loys0010@e.ntu.edu.sg::23df49d1-2d6b-4906-87b4-364244ce5c29" providerId="AD" clId="Web-{559113A0-B377-282A-F7A0-D5705E9D38F7}" dt="2023-04-01T14:02:24.563" v="1495" actId="20577"/>
          <ac:spMkLst>
            <pc:docMk/>
            <pc:sldMk cId="329828246" sldId="320"/>
            <ac:spMk id="8" creationId="{A01B16DC-8435-D9D4-F41B-F7DB4BBCD3C4}"/>
          </ac:spMkLst>
        </pc:spChg>
        <pc:spChg chg="del">
          <ac:chgData name="#LOY SHENG#" userId="S::loys0010@e.ntu.edu.sg::23df49d1-2d6b-4906-87b4-364244ce5c29" providerId="AD" clId="Web-{559113A0-B377-282A-F7A0-D5705E9D38F7}" dt="2023-04-01T13:56:05.706" v="1355"/>
          <ac:spMkLst>
            <pc:docMk/>
            <pc:sldMk cId="329828246" sldId="320"/>
            <ac:spMk id="12" creationId="{9A14719C-96EE-0E6A-502F-3E9BB0A6973F}"/>
          </ac:spMkLst>
        </pc:spChg>
        <pc:spChg chg="mod">
          <ac:chgData name="#LOY SHENG#" userId="S::loys0010@e.ntu.edu.sg::23df49d1-2d6b-4906-87b4-364244ce5c29" providerId="AD" clId="Web-{559113A0-B377-282A-F7A0-D5705E9D38F7}" dt="2023-04-01T13:55:26.579" v="1354" actId="20577"/>
          <ac:spMkLst>
            <pc:docMk/>
            <pc:sldMk cId="329828246" sldId="320"/>
            <ac:spMk id="21" creationId="{F1D14D02-CBA0-1594-D4F3-827DEF12CE2A}"/>
          </ac:spMkLst>
        </pc:spChg>
        <pc:graphicFrameChg chg="del mod">
          <ac:chgData name="#LOY SHENG#" userId="S::loys0010@e.ntu.edu.sg::23df49d1-2d6b-4906-87b4-364244ce5c29" providerId="AD" clId="Web-{559113A0-B377-282A-F7A0-D5705E9D38F7}" dt="2023-04-01T13:56:54.786" v="1365"/>
          <ac:graphicFrameMkLst>
            <pc:docMk/>
            <pc:sldMk cId="329828246" sldId="320"/>
            <ac:graphicFrameMk id="5" creationId="{90323DA8-2346-24D1-2A62-5D0951CEE45A}"/>
          </ac:graphicFrameMkLst>
        </pc:graphicFrameChg>
        <pc:picChg chg="add del mod">
          <ac:chgData name="#LOY SHENG#" userId="S::loys0010@e.ntu.edu.sg::23df49d1-2d6b-4906-87b4-364244ce5c29" providerId="AD" clId="Web-{559113A0-B377-282A-F7A0-D5705E9D38F7}" dt="2023-04-01T13:57:34.209" v="1370"/>
          <ac:picMkLst>
            <pc:docMk/>
            <pc:sldMk cId="329828246" sldId="320"/>
            <ac:picMk id="2" creationId="{201CFE98-99EE-4A79-B56A-10632779EB20}"/>
          </ac:picMkLst>
        </pc:picChg>
        <pc:picChg chg="add mod">
          <ac:chgData name="#LOY SHENG#" userId="S::loys0010@e.ntu.edu.sg::23df49d1-2d6b-4906-87b4-364244ce5c29" providerId="AD" clId="Web-{559113A0-B377-282A-F7A0-D5705E9D38F7}" dt="2023-04-01T13:56:48.473" v="1363" actId="1076"/>
          <ac:picMkLst>
            <pc:docMk/>
            <pc:sldMk cId="329828246" sldId="320"/>
            <ac:picMk id="4" creationId="{FEDDA445-91DB-DD51-D0D4-B85625FC81AB}"/>
          </ac:picMkLst>
        </pc:picChg>
        <pc:picChg chg="add mod">
          <ac:chgData name="#LOY SHENG#" userId="S::loys0010@e.ntu.edu.sg::23df49d1-2d6b-4906-87b4-364244ce5c29" providerId="AD" clId="Web-{559113A0-B377-282A-F7A0-D5705E9D38F7}" dt="2023-04-01T13:57:06.614" v="1369" actId="1076"/>
          <ac:picMkLst>
            <pc:docMk/>
            <pc:sldMk cId="329828246" sldId="320"/>
            <ac:picMk id="6" creationId="{7D3E2C0F-63D7-AACF-F226-BEDC517685E4}"/>
          </ac:picMkLst>
        </pc:picChg>
        <pc:picChg chg="del">
          <ac:chgData name="#LOY SHENG#" userId="S::loys0010@e.ntu.edu.sg::23df49d1-2d6b-4906-87b4-364244ce5c29" providerId="AD" clId="Web-{559113A0-B377-282A-F7A0-D5705E9D38F7}" dt="2023-04-01T13:56:09.159" v="1357"/>
          <ac:picMkLst>
            <pc:docMk/>
            <pc:sldMk cId="329828246" sldId="320"/>
            <ac:picMk id="13" creationId="{859C6FA0-B3C4-3C84-2349-A96B122B09C3}"/>
          </ac:picMkLst>
        </pc:picChg>
        <pc:picChg chg="del">
          <ac:chgData name="#LOY SHENG#" userId="S::loys0010@e.ntu.edu.sg::23df49d1-2d6b-4906-87b4-364244ce5c29" providerId="AD" clId="Web-{559113A0-B377-282A-F7A0-D5705E9D38F7}" dt="2023-04-01T13:56:12.206" v="1358"/>
          <ac:picMkLst>
            <pc:docMk/>
            <pc:sldMk cId="329828246" sldId="320"/>
            <ac:picMk id="14" creationId="{6713BF0F-2E22-7B73-3C3D-BA3449B705A8}"/>
          </ac:picMkLst>
        </pc:picChg>
      </pc:sldChg>
      <pc:sldChg chg="addSp delSp modSp add ord replId">
        <pc:chgData name="#LOY SHENG#" userId="S::loys0010@e.ntu.edu.sg::23df49d1-2d6b-4906-87b4-364244ce5c29" providerId="AD" clId="Web-{559113A0-B377-282A-F7A0-D5705E9D38F7}" dt="2023-04-01T14:31:49.702" v="1847" actId="1076"/>
        <pc:sldMkLst>
          <pc:docMk/>
          <pc:sldMk cId="2965010494" sldId="321"/>
        </pc:sldMkLst>
        <pc:spChg chg="add mod">
          <ac:chgData name="#LOY SHENG#" userId="S::loys0010@e.ntu.edu.sg::23df49d1-2d6b-4906-87b4-364244ce5c29" providerId="AD" clId="Web-{559113A0-B377-282A-F7A0-D5705E9D38F7}" dt="2023-04-01T14:31:49.702" v="1847" actId="1076"/>
          <ac:spMkLst>
            <pc:docMk/>
            <pc:sldMk cId="2965010494" sldId="321"/>
            <ac:spMk id="6" creationId="{05073204-92E4-C759-D104-CA6B0E1440BB}"/>
          </ac:spMkLst>
        </pc:spChg>
        <pc:spChg chg="del">
          <ac:chgData name="#LOY SHENG#" userId="S::loys0010@e.ntu.edu.sg::23df49d1-2d6b-4906-87b4-364244ce5c29" providerId="AD" clId="Web-{559113A0-B377-282A-F7A0-D5705E9D38F7}" dt="2023-04-01T14:09:24.780" v="1539"/>
          <ac:spMkLst>
            <pc:docMk/>
            <pc:sldMk cId="2965010494" sldId="321"/>
            <ac:spMk id="9" creationId="{F923C365-7014-DB83-3FE6-EDB8BC7645CA}"/>
          </ac:spMkLst>
        </pc:spChg>
        <pc:spChg chg="del">
          <ac:chgData name="#LOY SHENG#" userId="S::loys0010@e.ntu.edu.sg::23df49d1-2d6b-4906-87b4-364244ce5c29" providerId="AD" clId="Web-{559113A0-B377-282A-F7A0-D5705E9D38F7}" dt="2023-04-01T14:09:24.827" v="1541"/>
          <ac:spMkLst>
            <pc:docMk/>
            <pc:sldMk cId="2965010494" sldId="321"/>
            <ac:spMk id="10" creationId="{8BFA8B9F-DED2-CAB2-501C-AC925929C44B}"/>
          </ac:spMkLst>
        </pc:spChg>
        <pc:spChg chg="mod">
          <ac:chgData name="#LOY SHENG#" userId="S::loys0010@e.ntu.edu.sg::23df49d1-2d6b-4906-87b4-364244ce5c29" providerId="AD" clId="Web-{559113A0-B377-282A-F7A0-D5705E9D38F7}" dt="2023-04-01T14:09:11.983" v="1537" actId="20577"/>
          <ac:spMkLst>
            <pc:docMk/>
            <pc:sldMk cId="2965010494" sldId="321"/>
            <ac:spMk id="21" creationId="{F1D14D02-CBA0-1594-D4F3-827DEF12CE2A}"/>
          </ac:spMkLst>
        </pc:spChg>
        <pc:picChg chg="del">
          <ac:chgData name="#LOY SHENG#" userId="S::loys0010@e.ntu.edu.sg::23df49d1-2d6b-4906-87b4-364244ce5c29" providerId="AD" clId="Web-{559113A0-B377-282A-F7A0-D5705E9D38F7}" dt="2023-04-01T14:09:21.640" v="1538"/>
          <ac:picMkLst>
            <pc:docMk/>
            <pc:sldMk cId="2965010494" sldId="321"/>
            <ac:picMk id="2" creationId="{E9A3F1DA-AC48-FFD7-FDAD-E636C51CAF4C}"/>
          </ac:picMkLst>
        </pc:picChg>
        <pc:picChg chg="add del mod">
          <ac:chgData name="#LOY SHENG#" userId="S::loys0010@e.ntu.edu.sg::23df49d1-2d6b-4906-87b4-364244ce5c29" providerId="AD" clId="Web-{559113A0-B377-282A-F7A0-D5705E9D38F7}" dt="2023-04-01T14:24:13.249" v="1555"/>
          <ac:picMkLst>
            <pc:docMk/>
            <pc:sldMk cId="2965010494" sldId="321"/>
            <ac:picMk id="4" creationId="{A03D7736-72F1-D9A8-6998-9751C4FBCC3E}"/>
          </ac:picMkLst>
        </pc:picChg>
        <pc:picChg chg="del">
          <ac:chgData name="#LOY SHENG#" userId="S::loys0010@e.ntu.edu.sg::23df49d1-2d6b-4906-87b4-364244ce5c29" providerId="AD" clId="Web-{559113A0-B377-282A-F7A0-D5705E9D38F7}" dt="2023-04-01T14:09:24.812" v="1540"/>
          <ac:picMkLst>
            <pc:docMk/>
            <pc:sldMk cId="2965010494" sldId="321"/>
            <ac:picMk id="7" creationId="{052DE453-0E75-6D65-E541-C56EE44E7A6B}"/>
          </ac:picMkLst>
        </pc:picChg>
        <pc:picChg chg="add mod">
          <ac:chgData name="#LOY SHENG#" userId="S::loys0010@e.ntu.edu.sg::23df49d1-2d6b-4906-87b4-364244ce5c29" providerId="AD" clId="Web-{559113A0-B377-282A-F7A0-D5705E9D38F7}" dt="2023-04-01T14:31:11.341" v="1819" actId="1076"/>
          <ac:picMkLst>
            <pc:docMk/>
            <pc:sldMk cId="2965010494" sldId="321"/>
            <ac:picMk id="8" creationId="{E47C0B0F-BAF2-9AC2-0F5F-81FE9EB849A3}"/>
          </ac:picMkLst>
        </pc:picChg>
        <pc:picChg chg="add mod">
          <ac:chgData name="#LOY SHENG#" userId="S::loys0010@e.ntu.edu.sg::23df49d1-2d6b-4906-87b4-364244ce5c29" providerId="AD" clId="Web-{559113A0-B377-282A-F7A0-D5705E9D38F7}" dt="2023-04-01T14:31:08.841" v="1818" actId="1076"/>
          <ac:picMkLst>
            <pc:docMk/>
            <pc:sldMk cId="2965010494" sldId="321"/>
            <ac:picMk id="11" creationId="{9AA6756E-C5B8-8936-343C-A6C42DDFCB74}"/>
          </ac:picMkLst>
        </pc:picChg>
      </pc:sldChg>
      <pc:sldChg chg="addSp delSp modSp add replId addAnim">
        <pc:chgData name="#LOY SHENG#" userId="S::loys0010@e.ntu.edu.sg::23df49d1-2d6b-4906-87b4-364244ce5c29" providerId="AD" clId="Web-{559113A0-B377-282A-F7A0-D5705E9D38F7}" dt="2023-04-01T14:29:33.760" v="1796" actId="20577"/>
        <pc:sldMkLst>
          <pc:docMk/>
          <pc:sldMk cId="1562344824" sldId="322"/>
        </pc:sldMkLst>
        <pc:spChg chg="add mod">
          <ac:chgData name="#LOY SHENG#" userId="S::loys0010@e.ntu.edu.sg::23df49d1-2d6b-4906-87b4-364244ce5c29" providerId="AD" clId="Web-{559113A0-B377-282A-F7A0-D5705E9D38F7}" dt="2023-04-01T14:29:33.760" v="1796" actId="20577"/>
          <ac:spMkLst>
            <pc:docMk/>
            <pc:sldMk cId="1562344824" sldId="322"/>
            <ac:spMk id="8" creationId="{74D6B6B5-27D4-5A71-D996-32C2E60DD541}"/>
          </ac:spMkLst>
        </pc:spChg>
        <pc:spChg chg="del">
          <ac:chgData name="#LOY SHENG#" userId="S::loys0010@e.ntu.edu.sg::23df49d1-2d6b-4906-87b4-364244ce5c29" providerId="AD" clId="Web-{559113A0-B377-282A-F7A0-D5705E9D38F7}" dt="2023-04-01T14:25:21.923" v="1613"/>
          <ac:spMkLst>
            <pc:docMk/>
            <pc:sldMk cId="1562344824" sldId="322"/>
            <ac:spMk id="9" creationId="{F923C365-7014-DB83-3FE6-EDB8BC7645CA}"/>
          </ac:spMkLst>
        </pc:spChg>
        <pc:spChg chg="del">
          <ac:chgData name="#LOY SHENG#" userId="S::loys0010@e.ntu.edu.sg::23df49d1-2d6b-4906-87b4-364244ce5c29" providerId="AD" clId="Web-{559113A0-B377-282A-F7A0-D5705E9D38F7}" dt="2023-04-01T14:25:21.923" v="1612"/>
          <ac:spMkLst>
            <pc:docMk/>
            <pc:sldMk cId="1562344824" sldId="322"/>
            <ac:spMk id="10" creationId="{8BFA8B9F-DED2-CAB2-501C-AC925929C44B}"/>
          </ac:spMkLst>
        </pc:spChg>
        <pc:picChg chg="del">
          <ac:chgData name="#LOY SHENG#" userId="S::loys0010@e.ntu.edu.sg::23df49d1-2d6b-4906-87b4-364244ce5c29" providerId="AD" clId="Web-{559113A0-B377-282A-F7A0-D5705E9D38F7}" dt="2023-04-01T14:25:23.314" v="1614"/>
          <ac:picMkLst>
            <pc:docMk/>
            <pc:sldMk cId="1562344824" sldId="322"/>
            <ac:picMk id="2" creationId="{E9A3F1DA-AC48-FFD7-FDAD-E636C51CAF4C}"/>
          </ac:picMkLst>
        </pc:picChg>
        <pc:picChg chg="add mod">
          <ac:chgData name="#LOY SHENG#" userId="S::loys0010@e.ntu.edu.sg::23df49d1-2d6b-4906-87b4-364244ce5c29" providerId="AD" clId="Web-{559113A0-B377-282A-F7A0-D5705E9D38F7}" dt="2023-04-01T14:28:17.992" v="1724" actId="14100"/>
          <ac:picMkLst>
            <pc:docMk/>
            <pc:sldMk cId="1562344824" sldId="322"/>
            <ac:picMk id="4" creationId="{C95B1B93-DE14-9DB2-D557-797D72682BC2}"/>
          </ac:picMkLst>
        </pc:picChg>
        <pc:picChg chg="add mod">
          <ac:chgData name="#LOY SHENG#" userId="S::loys0010@e.ntu.edu.sg::23df49d1-2d6b-4906-87b4-364244ce5c29" providerId="AD" clId="Web-{559113A0-B377-282A-F7A0-D5705E9D38F7}" dt="2023-04-01T14:28:37.789" v="1731" actId="14100"/>
          <ac:picMkLst>
            <pc:docMk/>
            <pc:sldMk cId="1562344824" sldId="322"/>
            <ac:picMk id="5" creationId="{94B86444-31C1-BBF5-4DB3-8805424CB938}"/>
          </ac:picMkLst>
        </pc:picChg>
        <pc:picChg chg="del">
          <ac:chgData name="#LOY SHENG#" userId="S::loys0010@e.ntu.edu.sg::23df49d1-2d6b-4906-87b4-364244ce5c29" providerId="AD" clId="Web-{559113A0-B377-282A-F7A0-D5705E9D38F7}" dt="2023-04-01T14:25:23.782" v="1615"/>
          <ac:picMkLst>
            <pc:docMk/>
            <pc:sldMk cId="1562344824" sldId="322"/>
            <ac:picMk id="7" creationId="{052DE453-0E75-6D65-E541-C56EE44E7A6B}"/>
          </ac:picMkLst>
        </pc:picChg>
      </pc:sldChg>
      <pc:sldChg chg="add replId">
        <pc:chgData name="#LOY SHENG#" userId="S::loys0010@e.ntu.edu.sg::23df49d1-2d6b-4906-87b4-364244ce5c29" providerId="AD" clId="Web-{559113A0-B377-282A-F7A0-D5705E9D38F7}" dt="2023-04-01T14:33:40.737" v="1849"/>
        <pc:sldMkLst>
          <pc:docMk/>
          <pc:sldMk cId="1520500541" sldId="323"/>
        </pc:sldMkLst>
      </pc:sldChg>
      <pc:sldChg chg="addSp delSp modSp add replId addAnim delAnim modAnim">
        <pc:chgData name="#LOY SHENG#" userId="S::loys0010@e.ntu.edu.sg::23df49d1-2d6b-4906-87b4-364244ce5c29" providerId="AD" clId="Web-{559113A0-B377-282A-F7A0-D5705E9D38F7}" dt="2023-04-01T14:49:23.114" v="1992"/>
        <pc:sldMkLst>
          <pc:docMk/>
          <pc:sldMk cId="1399964938" sldId="324"/>
        </pc:sldMkLst>
        <pc:spChg chg="add del mod">
          <ac:chgData name="#LOY SHENG#" userId="S::loys0010@e.ntu.edu.sg::23df49d1-2d6b-4906-87b4-364244ce5c29" providerId="AD" clId="Web-{559113A0-B377-282A-F7A0-D5705E9D38F7}" dt="2023-04-01T14:45:18.824" v="1867"/>
          <ac:spMkLst>
            <pc:docMk/>
            <pc:sldMk cId="1399964938" sldId="324"/>
            <ac:spMk id="5" creationId="{F107F28F-1057-AE89-2601-337DB5CD179C}"/>
          </ac:spMkLst>
        </pc:spChg>
        <pc:spChg chg="add del">
          <ac:chgData name="#LOY SHENG#" userId="S::loys0010@e.ntu.edu.sg::23df49d1-2d6b-4906-87b4-364244ce5c29" providerId="AD" clId="Web-{559113A0-B377-282A-F7A0-D5705E9D38F7}" dt="2023-04-01T14:45:41.434" v="1869"/>
          <ac:spMkLst>
            <pc:docMk/>
            <pc:sldMk cId="1399964938" sldId="324"/>
            <ac:spMk id="6" creationId="{816E24AC-5390-968B-0A0A-F6FCE111E51A}"/>
          </ac:spMkLst>
        </pc:spChg>
        <pc:spChg chg="add mod">
          <ac:chgData name="#LOY SHENG#" userId="S::loys0010@e.ntu.edu.sg::23df49d1-2d6b-4906-87b4-364244ce5c29" providerId="AD" clId="Web-{559113A0-B377-282A-F7A0-D5705E9D38F7}" dt="2023-04-01T14:46:33.186" v="1903" actId="20577"/>
          <ac:spMkLst>
            <pc:docMk/>
            <pc:sldMk cId="1399964938" sldId="324"/>
            <ac:spMk id="8" creationId="{F140BC6B-0738-A917-7FAD-E293F6F56CFB}"/>
          </ac:spMkLst>
        </pc:spChg>
        <pc:spChg chg="add mod">
          <ac:chgData name="#LOY SHENG#" userId="S::loys0010@e.ntu.edu.sg::23df49d1-2d6b-4906-87b4-364244ce5c29" providerId="AD" clId="Web-{559113A0-B377-282A-F7A0-D5705E9D38F7}" dt="2023-04-01T14:47:30.250" v="1941" actId="20577"/>
          <ac:spMkLst>
            <pc:docMk/>
            <pc:sldMk cId="1399964938" sldId="324"/>
            <ac:spMk id="9" creationId="{4E0ECC98-B547-1BA7-F8E0-11F55FD55950}"/>
          </ac:spMkLst>
        </pc:spChg>
        <pc:spChg chg="add mod">
          <ac:chgData name="#LOY SHENG#" userId="S::loys0010@e.ntu.edu.sg::23df49d1-2d6b-4906-87b4-364244ce5c29" providerId="AD" clId="Web-{559113A0-B377-282A-F7A0-D5705E9D38F7}" dt="2023-04-01T14:47:57.423" v="1972" actId="14100"/>
          <ac:spMkLst>
            <pc:docMk/>
            <pc:sldMk cId="1399964938" sldId="324"/>
            <ac:spMk id="10" creationId="{CDE0E796-B546-1509-A86B-B451FE2F5EE5}"/>
          </ac:spMkLst>
        </pc:spChg>
        <pc:spChg chg="add del">
          <ac:chgData name="#LOY SHENG#" userId="S::loys0010@e.ntu.edu.sg::23df49d1-2d6b-4906-87b4-364244ce5c29" providerId="AD" clId="Web-{559113A0-B377-282A-F7A0-D5705E9D38F7}" dt="2023-04-01T14:48:15.549" v="1974"/>
          <ac:spMkLst>
            <pc:docMk/>
            <pc:sldMk cId="1399964938" sldId="324"/>
            <ac:spMk id="11" creationId="{CE37A2CB-C13F-33EF-0D80-87453D868EA7}"/>
          </ac:spMkLst>
        </pc:spChg>
        <pc:spChg chg="add mod">
          <ac:chgData name="#LOY SHENG#" userId="S::loys0010@e.ntu.edu.sg::23df49d1-2d6b-4906-87b4-364244ce5c29" providerId="AD" clId="Web-{559113A0-B377-282A-F7A0-D5705E9D38F7}" dt="2023-04-01T14:48:42.831" v="1978" actId="14100"/>
          <ac:spMkLst>
            <pc:docMk/>
            <pc:sldMk cId="1399964938" sldId="324"/>
            <ac:spMk id="12" creationId="{FF56C582-456A-B0D7-3669-6E7C968296C5}"/>
          </ac:spMkLst>
        </pc:spChg>
        <pc:spChg chg="add mod">
          <ac:chgData name="#LOY SHENG#" userId="S::loys0010@e.ntu.edu.sg::23df49d1-2d6b-4906-87b4-364244ce5c29" providerId="AD" clId="Web-{559113A0-B377-282A-F7A0-D5705E9D38F7}" dt="2023-04-01T14:49:01.269" v="1984" actId="14100"/>
          <ac:spMkLst>
            <pc:docMk/>
            <pc:sldMk cId="1399964938" sldId="324"/>
            <ac:spMk id="13" creationId="{1A7F5243-DCD6-64CF-8D04-65132319D2A1}"/>
          </ac:spMkLst>
        </pc:spChg>
        <pc:picChg chg="add mod">
          <ac:chgData name="#LOY SHENG#" userId="S::loys0010@e.ntu.edu.sg::23df49d1-2d6b-4906-87b4-364244ce5c29" providerId="AD" clId="Web-{559113A0-B377-282A-F7A0-D5705E9D38F7}" dt="2023-04-01T14:44:45.167" v="1860" actId="14100"/>
          <ac:picMkLst>
            <pc:docMk/>
            <pc:sldMk cId="1399964938" sldId="324"/>
            <ac:picMk id="2" creationId="{C594BF05-A38C-1FB6-00E2-1FA73AF8DF11}"/>
          </ac:picMkLst>
        </pc:picChg>
        <pc:cxnChg chg="mod">
          <ac:chgData name="#LOY SHENG#" userId="S::loys0010@e.ntu.edu.sg::23df49d1-2d6b-4906-87b4-364244ce5c29" providerId="AD" clId="Web-{559113A0-B377-282A-F7A0-D5705E9D38F7}" dt="2023-04-01T14:44:58.651" v="1863" actId="1076"/>
          <ac:cxnSpMkLst>
            <pc:docMk/>
            <pc:sldMk cId="1399964938" sldId="324"/>
            <ac:cxnSpMk id="19" creationId="{9359A543-4A81-87D1-4CD9-87AF1289BDC1}"/>
          </ac:cxnSpMkLst>
        </pc:cxnChg>
      </pc:sldChg>
    </pc:docChg>
  </pc:docChgLst>
  <pc:docChgLst>
    <pc:chgData name="#CHONG WEI KANG#" userId="S::wchong036@e.ntu.edu.sg::60ae6041-1c33-44b0-a58f-c44f2bfb570d" providerId="AD" clId="Web-{E5B6CBA1-23B8-358A-8BDD-1F258AB93F9A}"/>
    <pc:docChg chg="addSld delSld modSld addMainMaster modMainMaster">
      <pc:chgData name="#CHONG WEI KANG#" userId="S::wchong036@e.ntu.edu.sg::60ae6041-1c33-44b0-a58f-c44f2bfb570d" providerId="AD" clId="Web-{E5B6CBA1-23B8-358A-8BDD-1F258AB93F9A}" dt="2023-04-02T10:38:51.822" v="682" actId="14100"/>
      <pc:docMkLst>
        <pc:docMk/>
      </pc:docMkLst>
      <pc:sldChg chg="addSp modSp">
        <pc:chgData name="#CHONG WEI KANG#" userId="S::wchong036@e.ntu.edu.sg::60ae6041-1c33-44b0-a58f-c44f2bfb570d" providerId="AD" clId="Web-{E5B6CBA1-23B8-358A-8BDD-1F258AB93F9A}" dt="2023-04-02T08:18:50.626" v="75" actId="1076"/>
        <pc:sldMkLst>
          <pc:docMk/>
          <pc:sldMk cId="0" sldId="257"/>
        </pc:sldMkLst>
        <pc:spChg chg="add mod">
          <ac:chgData name="#CHONG WEI KANG#" userId="S::wchong036@e.ntu.edu.sg::60ae6041-1c33-44b0-a58f-c44f2bfb570d" providerId="AD" clId="Web-{E5B6CBA1-23B8-358A-8BDD-1F258AB93F9A}" dt="2023-04-02T08:18:44.188" v="73" actId="1076"/>
          <ac:spMkLst>
            <pc:docMk/>
            <pc:sldMk cId="0" sldId="257"/>
            <ac:spMk id="6" creationId="{5B01734F-D629-70AE-FCAE-AC10FA11AAE6}"/>
          </ac:spMkLst>
        </pc:spChg>
        <pc:picChg chg="mod">
          <ac:chgData name="#CHONG WEI KANG#" userId="S::wchong036@e.ntu.edu.sg::60ae6041-1c33-44b0-a58f-c44f2bfb570d" providerId="AD" clId="Web-{E5B6CBA1-23B8-358A-8BDD-1F258AB93F9A}" dt="2023-04-02T08:18:29.250" v="70" actId="1076"/>
          <ac:picMkLst>
            <pc:docMk/>
            <pc:sldMk cId="0" sldId="257"/>
            <ac:picMk id="3" creationId="{B354789D-F80E-A8E6-5943-2F1A08F1BE94}"/>
          </ac:picMkLst>
        </pc:picChg>
        <pc:picChg chg="mod">
          <ac:chgData name="#CHONG WEI KANG#" userId="S::wchong036@e.ntu.edu.sg::60ae6041-1c33-44b0-a58f-c44f2bfb570d" providerId="AD" clId="Web-{E5B6CBA1-23B8-358A-8BDD-1F258AB93F9A}" dt="2023-04-02T08:18:50.626" v="75" actId="1076"/>
          <ac:picMkLst>
            <pc:docMk/>
            <pc:sldMk cId="0" sldId="257"/>
            <ac:picMk id="195" creationId="{5460F9AF-A423-469D-E878-CC7FE6C62BED}"/>
          </ac:picMkLst>
        </pc:picChg>
      </pc:sldChg>
      <pc:sldChg chg="addSp delSp modSp">
        <pc:chgData name="#CHONG WEI KANG#" userId="S::wchong036@e.ntu.edu.sg::60ae6041-1c33-44b0-a58f-c44f2bfb570d" providerId="AD" clId="Web-{E5B6CBA1-23B8-358A-8BDD-1F258AB93F9A}" dt="2023-04-02T10:26:25.045" v="567" actId="14100"/>
        <pc:sldMkLst>
          <pc:docMk/>
          <pc:sldMk cId="1401895567" sldId="292"/>
        </pc:sldMkLst>
        <pc:spChg chg="add">
          <ac:chgData name="#CHONG WEI KANG#" userId="S::wchong036@e.ntu.edu.sg::60ae6041-1c33-44b0-a58f-c44f2bfb570d" providerId="AD" clId="Web-{E5B6CBA1-23B8-358A-8BDD-1F258AB93F9A}" dt="2023-04-02T08:19:17.580" v="85"/>
          <ac:spMkLst>
            <pc:docMk/>
            <pc:sldMk cId="1401895567" sldId="292"/>
            <ac:spMk id="5" creationId="{62CDE24E-78A2-2489-87D3-FDB091C9DF55}"/>
          </ac:spMkLst>
        </pc:spChg>
        <pc:spChg chg="mod">
          <ac:chgData name="#CHONG WEI KANG#" userId="S::wchong036@e.ntu.edu.sg::60ae6041-1c33-44b0-a58f-c44f2bfb570d" providerId="AD" clId="Web-{E5B6CBA1-23B8-358A-8BDD-1F258AB93F9A}" dt="2023-04-02T10:26:24.999" v="566" actId="1076"/>
          <ac:spMkLst>
            <pc:docMk/>
            <pc:sldMk cId="1401895567" sldId="292"/>
            <ac:spMk id="17" creationId="{F7B2B866-A8BB-E98A-DF66-794BE54CAB7A}"/>
          </ac:spMkLst>
        </pc:spChg>
        <pc:spChg chg="mod">
          <ac:chgData name="#CHONG WEI KANG#" userId="S::wchong036@e.ntu.edu.sg::60ae6041-1c33-44b0-a58f-c44f2bfb570d" providerId="AD" clId="Web-{E5B6CBA1-23B8-358A-8BDD-1F258AB93F9A}" dt="2023-04-02T10:26:25.045" v="567" actId="14100"/>
          <ac:spMkLst>
            <pc:docMk/>
            <pc:sldMk cId="1401895567" sldId="292"/>
            <ac:spMk id="19" creationId="{02A9DD93-FDED-3129-29D7-E659DAE0298B}"/>
          </ac:spMkLst>
        </pc:spChg>
        <pc:picChg chg="add">
          <ac:chgData name="#CHONG WEI KANG#" userId="S::wchong036@e.ntu.edu.sg::60ae6041-1c33-44b0-a58f-c44f2bfb570d" providerId="AD" clId="Web-{E5B6CBA1-23B8-358A-8BDD-1F258AB93F9A}" dt="2023-04-02T08:19:17.470" v="84"/>
          <ac:picMkLst>
            <pc:docMk/>
            <pc:sldMk cId="1401895567" sldId="292"/>
            <ac:picMk id="3" creationId="{87C43D91-EE23-2372-293D-B671E6389504}"/>
          </ac:picMkLst>
        </pc:picChg>
        <pc:picChg chg="del">
          <ac:chgData name="#CHONG WEI KANG#" userId="S::wchong036@e.ntu.edu.sg::60ae6041-1c33-44b0-a58f-c44f2bfb570d" providerId="AD" clId="Web-{E5B6CBA1-23B8-358A-8BDD-1F258AB93F9A}" dt="2023-04-02T08:19:13.283" v="83"/>
          <ac:picMkLst>
            <pc:docMk/>
            <pc:sldMk cId="1401895567" sldId="292"/>
            <ac:picMk id="12" creationId="{A635C0EE-E157-37D4-B837-0CFF1B60188E}"/>
          </ac:picMkLst>
        </pc:picChg>
      </pc:sldChg>
      <pc:sldChg chg="addSp delSp modSp">
        <pc:chgData name="#CHONG WEI KANG#" userId="S::wchong036@e.ntu.edu.sg::60ae6041-1c33-44b0-a58f-c44f2bfb570d" providerId="AD" clId="Web-{E5B6CBA1-23B8-358A-8BDD-1F258AB93F9A}" dt="2023-04-02T10:27:10.219" v="574" actId="1076"/>
        <pc:sldMkLst>
          <pc:docMk/>
          <pc:sldMk cId="3324262270" sldId="293"/>
        </pc:sldMkLst>
        <pc:spChg chg="add">
          <ac:chgData name="#CHONG WEI KANG#" userId="S::wchong036@e.ntu.edu.sg::60ae6041-1c33-44b0-a58f-c44f2bfb570d" providerId="AD" clId="Web-{E5B6CBA1-23B8-358A-8BDD-1F258AB93F9A}" dt="2023-04-02T08:19:33.471" v="91"/>
          <ac:spMkLst>
            <pc:docMk/>
            <pc:sldMk cId="3324262270" sldId="293"/>
            <ac:spMk id="6" creationId="{38FE229F-4874-F010-E8DB-4C83575F6FF6}"/>
          </ac:spMkLst>
        </pc:spChg>
        <pc:spChg chg="mod">
          <ac:chgData name="#CHONG WEI KANG#" userId="S::wchong036@e.ntu.edu.sg::60ae6041-1c33-44b0-a58f-c44f2bfb570d" providerId="AD" clId="Web-{E5B6CBA1-23B8-358A-8BDD-1F258AB93F9A}" dt="2023-04-02T10:27:10.219" v="574" actId="1076"/>
          <ac:spMkLst>
            <pc:docMk/>
            <pc:sldMk cId="3324262270" sldId="293"/>
            <ac:spMk id="7" creationId="{AB89DCBC-FA08-CCE1-21B7-616D37FC0AA7}"/>
          </ac:spMkLst>
        </pc:spChg>
        <pc:spChg chg="mod">
          <ac:chgData name="#CHONG WEI KANG#" userId="S::wchong036@e.ntu.edu.sg::60ae6041-1c33-44b0-a58f-c44f2bfb570d" providerId="AD" clId="Web-{E5B6CBA1-23B8-358A-8BDD-1F258AB93F9A}" dt="2023-04-02T10:26:55.390" v="570" actId="20577"/>
          <ac:spMkLst>
            <pc:docMk/>
            <pc:sldMk cId="3324262270" sldId="293"/>
            <ac:spMk id="15" creationId="{1DBAA733-8F0F-F3BF-92ED-65CFBAD5A2F7}"/>
          </ac:spMkLst>
        </pc:spChg>
        <pc:picChg chg="add">
          <ac:chgData name="#CHONG WEI KANG#" userId="S::wchong036@e.ntu.edu.sg::60ae6041-1c33-44b0-a58f-c44f2bfb570d" providerId="AD" clId="Web-{E5B6CBA1-23B8-358A-8BDD-1F258AB93F9A}" dt="2023-04-02T08:19:33.377" v="90"/>
          <ac:picMkLst>
            <pc:docMk/>
            <pc:sldMk cId="3324262270" sldId="293"/>
            <ac:picMk id="3" creationId="{959DC83B-A9A6-56DA-1809-360416A61B6F}"/>
          </ac:picMkLst>
        </pc:picChg>
        <pc:picChg chg="del">
          <ac:chgData name="#CHONG WEI KANG#" userId="S::wchong036@e.ntu.edu.sg::60ae6041-1c33-44b0-a58f-c44f2bfb570d" providerId="AD" clId="Web-{E5B6CBA1-23B8-358A-8BDD-1F258AB93F9A}" dt="2023-04-02T08:19:29.690" v="89"/>
          <ac:picMkLst>
            <pc:docMk/>
            <pc:sldMk cId="3324262270" sldId="293"/>
            <ac:picMk id="12" creationId="{A635C0EE-E157-37D4-B837-0CFF1B60188E}"/>
          </ac:picMkLst>
        </pc:picChg>
      </pc:sldChg>
      <pc:sldChg chg="addSp delSp modSp">
        <pc:chgData name="#CHONG WEI KANG#" userId="S::wchong036@e.ntu.edu.sg::60ae6041-1c33-44b0-a58f-c44f2bfb570d" providerId="AD" clId="Web-{E5B6CBA1-23B8-358A-8BDD-1F258AB93F9A}" dt="2023-04-02T10:28:27.518" v="597" actId="20577"/>
        <pc:sldMkLst>
          <pc:docMk/>
          <pc:sldMk cId="991082370" sldId="294"/>
        </pc:sldMkLst>
        <pc:spChg chg="mod">
          <ac:chgData name="#CHONG WEI KANG#" userId="S::wchong036@e.ntu.edu.sg::60ae6041-1c33-44b0-a58f-c44f2bfb570d" providerId="AD" clId="Web-{E5B6CBA1-23B8-358A-8BDD-1F258AB93F9A}" dt="2023-04-02T10:28:27.300" v="588" actId="20577"/>
          <ac:spMkLst>
            <pc:docMk/>
            <pc:sldMk cId="991082370" sldId="294"/>
            <ac:spMk id="7" creationId="{7D8166CD-FB18-3C4E-9F2C-C90C262C8B29}"/>
          </ac:spMkLst>
        </pc:spChg>
        <pc:spChg chg="mod">
          <ac:chgData name="#CHONG WEI KANG#" userId="S::wchong036@e.ntu.edu.sg::60ae6041-1c33-44b0-a58f-c44f2bfb570d" providerId="AD" clId="Web-{E5B6CBA1-23B8-358A-8BDD-1F258AB93F9A}" dt="2023-04-02T10:28:27.347" v="590" actId="20577"/>
          <ac:spMkLst>
            <pc:docMk/>
            <pc:sldMk cId="991082370" sldId="294"/>
            <ac:spMk id="9" creationId="{B4DC6771-2EC5-2704-CD00-35D008496EED}"/>
          </ac:spMkLst>
        </pc:spChg>
        <pc:spChg chg="mod">
          <ac:chgData name="#CHONG WEI KANG#" userId="S::wchong036@e.ntu.edu.sg::60ae6041-1c33-44b0-a58f-c44f2bfb570d" providerId="AD" clId="Web-{E5B6CBA1-23B8-358A-8BDD-1F258AB93F9A}" dt="2023-04-02T10:28:27.331" v="589" actId="20577"/>
          <ac:spMkLst>
            <pc:docMk/>
            <pc:sldMk cId="991082370" sldId="294"/>
            <ac:spMk id="15" creationId="{5E4BC759-FC55-22F6-B44E-F73BF6314D8C}"/>
          </ac:spMkLst>
        </pc:spChg>
        <pc:spChg chg="mod">
          <ac:chgData name="#CHONG WEI KANG#" userId="S::wchong036@e.ntu.edu.sg::60ae6041-1c33-44b0-a58f-c44f2bfb570d" providerId="AD" clId="Web-{E5B6CBA1-23B8-358A-8BDD-1F258AB93F9A}" dt="2023-04-02T10:28:27.378" v="591" actId="20577"/>
          <ac:spMkLst>
            <pc:docMk/>
            <pc:sldMk cId="991082370" sldId="294"/>
            <ac:spMk id="16" creationId="{3CA1EC3E-2E5E-9DC7-BECC-F68F110D2D67}"/>
          </ac:spMkLst>
        </pc:spChg>
        <pc:spChg chg="mod">
          <ac:chgData name="#CHONG WEI KANG#" userId="S::wchong036@e.ntu.edu.sg::60ae6041-1c33-44b0-a58f-c44f2bfb570d" providerId="AD" clId="Web-{E5B6CBA1-23B8-358A-8BDD-1F258AB93F9A}" dt="2023-04-02T10:28:27.393" v="592" actId="20577"/>
          <ac:spMkLst>
            <pc:docMk/>
            <pc:sldMk cId="991082370" sldId="294"/>
            <ac:spMk id="17" creationId="{67A7F7AA-0D8A-C360-2101-DFA8C427DB17}"/>
          </ac:spMkLst>
        </pc:spChg>
        <pc:spChg chg="mod">
          <ac:chgData name="#CHONG WEI KANG#" userId="S::wchong036@e.ntu.edu.sg::60ae6041-1c33-44b0-a58f-c44f2bfb570d" providerId="AD" clId="Web-{E5B6CBA1-23B8-358A-8BDD-1F258AB93F9A}" dt="2023-04-02T10:28:27.425" v="593" actId="20577"/>
          <ac:spMkLst>
            <pc:docMk/>
            <pc:sldMk cId="991082370" sldId="294"/>
            <ac:spMk id="18" creationId="{950FEDCE-34AB-DAE8-9CA4-0D0CC82D1FD9}"/>
          </ac:spMkLst>
        </pc:spChg>
        <pc:spChg chg="mod">
          <ac:chgData name="#CHONG WEI KANG#" userId="S::wchong036@e.ntu.edu.sg::60ae6041-1c33-44b0-a58f-c44f2bfb570d" providerId="AD" clId="Web-{E5B6CBA1-23B8-358A-8BDD-1F258AB93F9A}" dt="2023-04-02T10:28:27.456" v="594" actId="20577"/>
          <ac:spMkLst>
            <pc:docMk/>
            <pc:sldMk cId="991082370" sldId="294"/>
            <ac:spMk id="19" creationId="{0C85F8E7-101D-ADA0-9E1F-E7E05E9D1964}"/>
          </ac:spMkLst>
        </pc:spChg>
        <pc:spChg chg="mod">
          <ac:chgData name="#CHONG WEI KANG#" userId="S::wchong036@e.ntu.edu.sg::60ae6041-1c33-44b0-a58f-c44f2bfb570d" providerId="AD" clId="Web-{E5B6CBA1-23B8-358A-8BDD-1F258AB93F9A}" dt="2023-04-02T10:28:27.472" v="595" actId="20577"/>
          <ac:spMkLst>
            <pc:docMk/>
            <pc:sldMk cId="991082370" sldId="294"/>
            <ac:spMk id="20" creationId="{8F6F13D7-D369-6221-0DFA-EF302AF82E02}"/>
          </ac:spMkLst>
        </pc:spChg>
        <pc:spChg chg="add">
          <ac:chgData name="#CHONG WEI KANG#" userId="S::wchong036@e.ntu.edu.sg::60ae6041-1c33-44b0-a58f-c44f2bfb570d" providerId="AD" clId="Web-{E5B6CBA1-23B8-358A-8BDD-1F258AB93F9A}" dt="2023-04-02T08:20:01.394" v="103"/>
          <ac:spMkLst>
            <pc:docMk/>
            <pc:sldMk cId="991082370" sldId="294"/>
            <ac:spMk id="21" creationId="{6F866C3F-7994-0E48-F7F1-087E3BFCB0D2}"/>
          </ac:spMkLst>
        </pc:spChg>
        <pc:spChg chg="mod">
          <ac:chgData name="#CHONG WEI KANG#" userId="S::wchong036@e.ntu.edu.sg::60ae6041-1c33-44b0-a58f-c44f2bfb570d" providerId="AD" clId="Web-{E5B6CBA1-23B8-358A-8BDD-1F258AB93F9A}" dt="2023-04-02T10:28:27.503" v="596" actId="20577"/>
          <ac:spMkLst>
            <pc:docMk/>
            <pc:sldMk cId="991082370" sldId="294"/>
            <ac:spMk id="22" creationId="{CE9AE074-0C58-7618-2E9F-A070A8F10289}"/>
          </ac:spMkLst>
        </pc:spChg>
        <pc:spChg chg="mod">
          <ac:chgData name="#CHONG WEI KANG#" userId="S::wchong036@e.ntu.edu.sg::60ae6041-1c33-44b0-a58f-c44f2bfb570d" providerId="AD" clId="Web-{E5B6CBA1-23B8-358A-8BDD-1F258AB93F9A}" dt="2023-04-02T10:28:27.518" v="597" actId="20577"/>
          <ac:spMkLst>
            <pc:docMk/>
            <pc:sldMk cId="991082370" sldId="294"/>
            <ac:spMk id="23" creationId="{CB94E775-8A0A-594C-7CB8-E96A53F3C9D6}"/>
          </ac:spMkLst>
        </pc:spChg>
        <pc:picChg chg="add">
          <ac:chgData name="#CHONG WEI KANG#" userId="S::wchong036@e.ntu.edu.sg::60ae6041-1c33-44b0-a58f-c44f2bfb570d" providerId="AD" clId="Web-{E5B6CBA1-23B8-358A-8BDD-1F258AB93F9A}" dt="2023-04-02T08:20:01.284" v="102"/>
          <ac:picMkLst>
            <pc:docMk/>
            <pc:sldMk cId="991082370" sldId="294"/>
            <ac:picMk id="6" creationId="{5CA1A063-FC21-DDA6-AD3A-D93F8488C993}"/>
          </ac:picMkLst>
        </pc:picChg>
        <pc:picChg chg="del">
          <ac:chgData name="#CHONG WEI KANG#" userId="S::wchong036@e.ntu.edu.sg::60ae6041-1c33-44b0-a58f-c44f2bfb570d" providerId="AD" clId="Web-{E5B6CBA1-23B8-358A-8BDD-1F258AB93F9A}" dt="2023-04-02T08:19:57.691" v="101"/>
          <ac:picMkLst>
            <pc:docMk/>
            <pc:sldMk cId="991082370" sldId="294"/>
            <ac:picMk id="12" creationId="{A635C0EE-E157-37D4-B837-0CFF1B60188E}"/>
          </ac:picMkLst>
        </pc:picChg>
      </pc:sldChg>
      <pc:sldChg chg="addSp delSp modSp">
        <pc:chgData name="#CHONG WEI KANG#" userId="S::wchong036@e.ntu.edu.sg::60ae6041-1c33-44b0-a58f-c44f2bfb570d" providerId="AD" clId="Web-{E5B6CBA1-23B8-358A-8BDD-1F258AB93F9A}" dt="2023-04-02T10:25:54.654" v="558" actId="20577"/>
        <pc:sldMkLst>
          <pc:docMk/>
          <pc:sldMk cId="3802293995" sldId="295"/>
        </pc:sldMkLst>
        <pc:spChg chg="add">
          <ac:chgData name="#CHONG WEI KANG#" userId="S::wchong036@e.ntu.edu.sg::60ae6041-1c33-44b0-a58f-c44f2bfb570d" providerId="AD" clId="Web-{E5B6CBA1-23B8-358A-8BDD-1F258AB93F9A}" dt="2023-04-02T08:19:09.580" v="82"/>
          <ac:spMkLst>
            <pc:docMk/>
            <pc:sldMk cId="3802293995" sldId="295"/>
            <ac:spMk id="5" creationId="{0F4E113E-7044-D854-C722-41DC290B8CF5}"/>
          </ac:spMkLst>
        </pc:spChg>
        <pc:spChg chg="mod">
          <ac:chgData name="#CHONG WEI KANG#" userId="S::wchong036@e.ntu.edu.sg::60ae6041-1c33-44b0-a58f-c44f2bfb570d" providerId="AD" clId="Web-{E5B6CBA1-23B8-358A-8BDD-1F258AB93F9A}" dt="2023-04-02T10:25:54.654" v="558" actId="20577"/>
          <ac:spMkLst>
            <pc:docMk/>
            <pc:sldMk cId="3802293995" sldId="295"/>
            <ac:spMk id="26" creationId="{D64E7DAD-B7BC-9767-A469-EE728DB31541}"/>
          </ac:spMkLst>
        </pc:spChg>
        <pc:spChg chg="mod">
          <ac:chgData name="#CHONG WEI KANG#" userId="S::wchong036@e.ntu.edu.sg::60ae6041-1c33-44b0-a58f-c44f2bfb570d" providerId="AD" clId="Web-{E5B6CBA1-23B8-358A-8BDD-1F258AB93F9A}" dt="2023-04-02T10:25:45.935" v="557" actId="20577"/>
          <ac:spMkLst>
            <pc:docMk/>
            <pc:sldMk cId="3802293995" sldId="295"/>
            <ac:spMk id="30" creationId="{D18E304E-0C8B-5D6C-560D-226DF38F9B7F}"/>
          </ac:spMkLst>
        </pc:spChg>
        <pc:picChg chg="add">
          <ac:chgData name="#CHONG WEI KANG#" userId="S::wchong036@e.ntu.edu.sg::60ae6041-1c33-44b0-a58f-c44f2bfb570d" providerId="AD" clId="Web-{E5B6CBA1-23B8-358A-8BDD-1F258AB93F9A}" dt="2023-04-02T08:19:09.486" v="81"/>
          <ac:picMkLst>
            <pc:docMk/>
            <pc:sldMk cId="3802293995" sldId="295"/>
            <ac:picMk id="3" creationId="{1C6AF1C1-0F91-C060-0DDC-24247498B1B1}"/>
          </ac:picMkLst>
        </pc:picChg>
        <pc:picChg chg="del">
          <ac:chgData name="#CHONG WEI KANG#" userId="S::wchong036@e.ntu.edu.sg::60ae6041-1c33-44b0-a58f-c44f2bfb570d" providerId="AD" clId="Web-{E5B6CBA1-23B8-358A-8BDD-1F258AB93F9A}" dt="2023-04-02T08:19:09.251" v="80"/>
          <ac:picMkLst>
            <pc:docMk/>
            <pc:sldMk cId="3802293995" sldId="295"/>
            <ac:picMk id="12" creationId="{A635C0EE-E157-37D4-B837-0CFF1B60188E}"/>
          </ac:picMkLst>
        </pc:picChg>
      </pc:sldChg>
      <pc:sldChg chg="addSp delSp modSp">
        <pc:chgData name="#CHONG WEI KANG#" userId="S::wchong036@e.ntu.edu.sg::60ae6041-1c33-44b0-a58f-c44f2bfb570d" providerId="AD" clId="Web-{E5B6CBA1-23B8-358A-8BDD-1F258AB93F9A}" dt="2023-04-02T10:27:57.330" v="587" actId="20577"/>
        <pc:sldMkLst>
          <pc:docMk/>
          <pc:sldMk cId="3217756410" sldId="296"/>
        </pc:sldMkLst>
        <pc:spChg chg="mod">
          <ac:chgData name="#CHONG WEI KANG#" userId="S::wchong036@e.ntu.edu.sg::60ae6041-1c33-44b0-a58f-c44f2bfb570d" providerId="AD" clId="Web-{E5B6CBA1-23B8-358A-8BDD-1F258AB93F9A}" dt="2023-04-02T10:27:57.314" v="585" actId="20577"/>
          <ac:spMkLst>
            <pc:docMk/>
            <pc:sldMk cId="3217756410" sldId="296"/>
            <ac:spMk id="5" creationId="{B1EFA078-F0F0-0969-8928-7254122C91E2}"/>
          </ac:spMkLst>
        </pc:spChg>
        <pc:spChg chg="add">
          <ac:chgData name="#CHONG WEI KANG#" userId="S::wchong036@e.ntu.edu.sg::60ae6041-1c33-44b0-a58f-c44f2bfb570d" providerId="AD" clId="Web-{E5B6CBA1-23B8-358A-8BDD-1F258AB93F9A}" dt="2023-04-02T08:19:53.550" v="100"/>
          <ac:spMkLst>
            <pc:docMk/>
            <pc:sldMk cId="3217756410" sldId="296"/>
            <ac:spMk id="7" creationId="{D3540933-F12D-D169-F645-FA36449DB129}"/>
          </ac:spMkLst>
        </pc:spChg>
        <pc:spChg chg="mod">
          <ac:chgData name="#CHONG WEI KANG#" userId="S::wchong036@e.ntu.edu.sg::60ae6041-1c33-44b0-a58f-c44f2bfb570d" providerId="AD" clId="Web-{E5B6CBA1-23B8-358A-8BDD-1F258AB93F9A}" dt="2023-04-02T10:27:57.314" v="586" actId="20577"/>
          <ac:spMkLst>
            <pc:docMk/>
            <pc:sldMk cId="3217756410" sldId="296"/>
            <ac:spMk id="16" creationId="{75E503D0-3668-8F75-1E64-C0937611284C}"/>
          </ac:spMkLst>
        </pc:spChg>
        <pc:spChg chg="mod">
          <ac:chgData name="#CHONG WEI KANG#" userId="S::wchong036@e.ntu.edu.sg::60ae6041-1c33-44b0-a58f-c44f2bfb570d" providerId="AD" clId="Web-{E5B6CBA1-23B8-358A-8BDD-1F258AB93F9A}" dt="2023-04-02T10:27:57.330" v="587" actId="20577"/>
          <ac:spMkLst>
            <pc:docMk/>
            <pc:sldMk cId="3217756410" sldId="296"/>
            <ac:spMk id="17" creationId="{083C8B9D-F29A-5B92-791E-7A2531E970D7}"/>
          </ac:spMkLst>
        </pc:spChg>
        <pc:picChg chg="add">
          <ac:chgData name="#CHONG WEI KANG#" userId="S::wchong036@e.ntu.edu.sg::60ae6041-1c33-44b0-a58f-c44f2bfb570d" providerId="AD" clId="Web-{E5B6CBA1-23B8-358A-8BDD-1F258AB93F9A}" dt="2023-04-02T08:19:53.456" v="99"/>
          <ac:picMkLst>
            <pc:docMk/>
            <pc:sldMk cId="3217756410" sldId="296"/>
            <ac:picMk id="4" creationId="{197C9B5B-4394-581B-B449-6BBAF3B40384}"/>
          </ac:picMkLst>
        </pc:picChg>
        <pc:picChg chg="del">
          <ac:chgData name="#CHONG WEI KANG#" userId="S::wchong036@e.ntu.edu.sg::60ae6041-1c33-44b0-a58f-c44f2bfb570d" providerId="AD" clId="Web-{E5B6CBA1-23B8-358A-8BDD-1F258AB93F9A}" dt="2023-04-02T08:19:49.940" v="98"/>
          <ac:picMkLst>
            <pc:docMk/>
            <pc:sldMk cId="3217756410" sldId="296"/>
            <ac:picMk id="12" creationId="{A635C0EE-E157-37D4-B837-0CFF1B60188E}"/>
          </ac:picMkLst>
        </pc:picChg>
      </pc:sldChg>
      <pc:sldChg chg="addSp delSp modSp">
        <pc:chgData name="#CHONG WEI KANG#" userId="S::wchong036@e.ntu.edu.sg::60ae6041-1c33-44b0-a58f-c44f2bfb570d" providerId="AD" clId="Web-{E5B6CBA1-23B8-358A-8BDD-1F258AB93F9A}" dt="2023-04-02T10:27:51.752" v="584" actId="20577"/>
        <pc:sldMkLst>
          <pc:docMk/>
          <pc:sldMk cId="529072241" sldId="297"/>
        </pc:sldMkLst>
        <pc:spChg chg="mod">
          <ac:chgData name="#CHONG WEI KANG#" userId="S::wchong036@e.ntu.edu.sg::60ae6041-1c33-44b0-a58f-c44f2bfb570d" providerId="AD" clId="Web-{E5B6CBA1-23B8-358A-8BDD-1F258AB93F9A}" dt="2023-04-02T10:27:42.095" v="578" actId="20577"/>
          <ac:spMkLst>
            <pc:docMk/>
            <pc:sldMk cId="529072241" sldId="297"/>
            <ac:spMk id="3" creationId="{B1C411C3-BFB4-16CC-D02A-29766C1AC30D}"/>
          </ac:spMkLst>
        </pc:spChg>
        <pc:spChg chg="mod">
          <ac:chgData name="#CHONG WEI KANG#" userId="S::wchong036@e.ntu.edu.sg::60ae6041-1c33-44b0-a58f-c44f2bfb570d" providerId="AD" clId="Web-{E5B6CBA1-23B8-358A-8BDD-1F258AB93F9A}" dt="2023-04-02T10:27:51.689" v="580" actId="20577"/>
          <ac:spMkLst>
            <pc:docMk/>
            <pc:sldMk cId="529072241" sldId="297"/>
            <ac:spMk id="5" creationId="{0F3844DF-F4A0-4D10-F241-20D42127A767}"/>
          </ac:spMkLst>
        </pc:spChg>
        <pc:spChg chg="mod">
          <ac:chgData name="#CHONG WEI KANG#" userId="S::wchong036@e.ntu.edu.sg::60ae6041-1c33-44b0-a58f-c44f2bfb570d" providerId="AD" clId="Web-{E5B6CBA1-23B8-358A-8BDD-1F258AB93F9A}" dt="2023-04-02T10:27:51.705" v="581" actId="20577"/>
          <ac:spMkLst>
            <pc:docMk/>
            <pc:sldMk cId="529072241" sldId="297"/>
            <ac:spMk id="8" creationId="{582CCBAE-9298-2AFD-2737-39FF1C59030C}"/>
          </ac:spMkLst>
        </pc:spChg>
        <pc:spChg chg="mod">
          <ac:chgData name="#CHONG WEI KANG#" userId="S::wchong036@e.ntu.edu.sg::60ae6041-1c33-44b0-a58f-c44f2bfb570d" providerId="AD" clId="Web-{E5B6CBA1-23B8-358A-8BDD-1F258AB93F9A}" dt="2023-04-02T10:27:51.720" v="582" actId="20577"/>
          <ac:spMkLst>
            <pc:docMk/>
            <pc:sldMk cId="529072241" sldId="297"/>
            <ac:spMk id="14" creationId="{00693FA7-1BB9-5B5C-97FF-14C11F9C97C4}"/>
          </ac:spMkLst>
        </pc:spChg>
        <pc:spChg chg="add">
          <ac:chgData name="#CHONG WEI KANG#" userId="S::wchong036@e.ntu.edu.sg::60ae6041-1c33-44b0-a58f-c44f2bfb570d" providerId="AD" clId="Web-{E5B6CBA1-23B8-358A-8BDD-1F258AB93F9A}" dt="2023-04-02T08:19:46.253" v="97"/>
          <ac:spMkLst>
            <pc:docMk/>
            <pc:sldMk cId="529072241" sldId="297"/>
            <ac:spMk id="16" creationId="{DB015316-D35E-4C38-3C10-A918E9738BCE}"/>
          </ac:spMkLst>
        </pc:spChg>
        <pc:spChg chg="mod">
          <ac:chgData name="#CHONG WEI KANG#" userId="S::wchong036@e.ntu.edu.sg::60ae6041-1c33-44b0-a58f-c44f2bfb570d" providerId="AD" clId="Web-{E5B6CBA1-23B8-358A-8BDD-1F258AB93F9A}" dt="2023-04-02T10:27:51.736" v="583" actId="20577"/>
          <ac:spMkLst>
            <pc:docMk/>
            <pc:sldMk cId="529072241" sldId="297"/>
            <ac:spMk id="20" creationId="{9E49EA3E-D3BE-0AFD-C902-85362BA09E9C}"/>
          </ac:spMkLst>
        </pc:spChg>
        <pc:spChg chg="mod">
          <ac:chgData name="#CHONG WEI KANG#" userId="S::wchong036@e.ntu.edu.sg::60ae6041-1c33-44b0-a58f-c44f2bfb570d" providerId="AD" clId="Web-{E5B6CBA1-23B8-358A-8BDD-1F258AB93F9A}" dt="2023-04-02T10:27:51.752" v="584" actId="20577"/>
          <ac:spMkLst>
            <pc:docMk/>
            <pc:sldMk cId="529072241" sldId="297"/>
            <ac:spMk id="21" creationId="{16122316-0788-83BC-1DE2-0EA434C48FEA}"/>
          </ac:spMkLst>
        </pc:spChg>
        <pc:spChg chg="mod">
          <ac:chgData name="#CHONG WEI KANG#" userId="S::wchong036@e.ntu.edu.sg::60ae6041-1c33-44b0-a58f-c44f2bfb570d" providerId="AD" clId="Web-{E5B6CBA1-23B8-358A-8BDD-1F258AB93F9A}" dt="2023-04-02T10:27:46.361" v="579" actId="20577"/>
          <ac:spMkLst>
            <pc:docMk/>
            <pc:sldMk cId="529072241" sldId="297"/>
            <ac:spMk id="26" creationId="{5263FD64-1EC7-DFF5-86A3-2E5C0FA3ABD6}"/>
          </ac:spMkLst>
        </pc:spChg>
        <pc:picChg chg="add">
          <ac:chgData name="#CHONG WEI KANG#" userId="S::wchong036@e.ntu.edu.sg::60ae6041-1c33-44b0-a58f-c44f2bfb570d" providerId="AD" clId="Web-{E5B6CBA1-23B8-358A-8BDD-1F258AB93F9A}" dt="2023-04-02T08:19:46.159" v="96"/>
          <ac:picMkLst>
            <pc:docMk/>
            <pc:sldMk cId="529072241" sldId="297"/>
            <ac:picMk id="9" creationId="{E3454C3C-5C5E-9164-E551-0EE2FB17C4BF}"/>
          </ac:picMkLst>
        </pc:picChg>
        <pc:picChg chg="del">
          <ac:chgData name="#CHONG WEI KANG#" userId="S::wchong036@e.ntu.edu.sg::60ae6041-1c33-44b0-a58f-c44f2bfb570d" providerId="AD" clId="Web-{E5B6CBA1-23B8-358A-8BDD-1F258AB93F9A}" dt="2023-04-02T08:19:45.362" v="95"/>
          <ac:picMkLst>
            <pc:docMk/>
            <pc:sldMk cId="529072241" sldId="297"/>
            <ac:picMk id="12" creationId="{A635C0EE-E157-37D4-B837-0CFF1B60188E}"/>
          </ac:picMkLst>
        </pc:picChg>
      </pc:sldChg>
      <pc:sldChg chg="addSp delSp">
        <pc:chgData name="#CHONG WEI KANG#" userId="S::wchong036@e.ntu.edu.sg::60ae6041-1c33-44b0-a58f-c44f2bfb570d" providerId="AD" clId="Web-{E5B6CBA1-23B8-358A-8BDD-1F258AB93F9A}" dt="2023-04-02T08:20:05.863" v="106"/>
        <pc:sldMkLst>
          <pc:docMk/>
          <pc:sldMk cId="2454945580" sldId="298"/>
        </pc:sldMkLst>
        <pc:spChg chg="add">
          <ac:chgData name="#CHONG WEI KANG#" userId="S::wchong036@e.ntu.edu.sg::60ae6041-1c33-44b0-a58f-c44f2bfb570d" providerId="AD" clId="Web-{E5B6CBA1-23B8-358A-8BDD-1F258AB93F9A}" dt="2023-04-02T08:20:05.863" v="106"/>
          <ac:spMkLst>
            <pc:docMk/>
            <pc:sldMk cId="2454945580" sldId="298"/>
            <ac:spMk id="7" creationId="{859383B3-4968-223D-F4DA-CB9411326F51}"/>
          </ac:spMkLst>
        </pc:spChg>
        <pc:picChg chg="add">
          <ac:chgData name="#CHONG WEI KANG#" userId="S::wchong036@e.ntu.edu.sg::60ae6041-1c33-44b0-a58f-c44f2bfb570d" providerId="AD" clId="Web-{E5B6CBA1-23B8-358A-8BDD-1F258AB93F9A}" dt="2023-04-02T08:20:05.769" v="105"/>
          <ac:picMkLst>
            <pc:docMk/>
            <pc:sldMk cId="2454945580" sldId="298"/>
            <ac:picMk id="4" creationId="{33A4C3D7-1A83-5F47-0895-6C49B5050B57}"/>
          </ac:picMkLst>
        </pc:picChg>
        <pc:picChg chg="del">
          <ac:chgData name="#CHONG WEI KANG#" userId="S::wchong036@e.ntu.edu.sg::60ae6041-1c33-44b0-a58f-c44f2bfb570d" providerId="AD" clId="Web-{E5B6CBA1-23B8-358A-8BDD-1F258AB93F9A}" dt="2023-04-02T08:20:02.238" v="104"/>
          <ac:picMkLst>
            <pc:docMk/>
            <pc:sldMk cId="2454945580" sldId="298"/>
            <ac:picMk id="12" creationId="{A635C0EE-E157-37D4-B837-0CFF1B60188E}"/>
          </ac:picMkLst>
        </pc:picChg>
      </pc:sldChg>
      <pc:sldChg chg="addSp delSp modSp">
        <pc:chgData name="#CHONG WEI KANG#" userId="S::wchong036@e.ntu.edu.sg::60ae6041-1c33-44b0-a58f-c44f2bfb570d" providerId="AD" clId="Web-{E5B6CBA1-23B8-358A-8BDD-1F258AB93F9A}" dt="2023-04-02T10:26:46.484" v="568" actId="20577"/>
        <pc:sldMkLst>
          <pc:docMk/>
          <pc:sldMk cId="862330858" sldId="299"/>
        </pc:sldMkLst>
        <pc:spChg chg="mod">
          <ac:chgData name="#CHONG WEI KANG#" userId="S::wchong036@e.ntu.edu.sg::60ae6041-1c33-44b0-a58f-c44f2bfb570d" providerId="AD" clId="Web-{E5B6CBA1-23B8-358A-8BDD-1F258AB93F9A}" dt="2023-04-02T10:26:46.484" v="568" actId="20577"/>
          <ac:spMkLst>
            <pc:docMk/>
            <pc:sldMk cId="862330858" sldId="299"/>
            <ac:spMk id="2" creationId="{E9C04B1C-01ED-003A-12DE-10D216B5E33D}"/>
          </ac:spMkLst>
        </pc:spChg>
        <pc:spChg chg="add">
          <ac:chgData name="#CHONG WEI KANG#" userId="S::wchong036@e.ntu.edu.sg::60ae6041-1c33-44b0-a58f-c44f2bfb570d" providerId="AD" clId="Web-{E5B6CBA1-23B8-358A-8BDD-1F258AB93F9A}" dt="2023-04-02T08:19:25.924" v="88"/>
          <ac:spMkLst>
            <pc:docMk/>
            <pc:sldMk cId="862330858" sldId="299"/>
            <ac:spMk id="7" creationId="{FC708DBA-FEDA-F215-58D5-43BCBE2C2D72}"/>
          </ac:spMkLst>
        </pc:spChg>
        <pc:picChg chg="add">
          <ac:chgData name="#CHONG WEI KANG#" userId="S::wchong036@e.ntu.edu.sg::60ae6041-1c33-44b0-a58f-c44f2bfb570d" providerId="AD" clId="Web-{E5B6CBA1-23B8-358A-8BDD-1F258AB93F9A}" dt="2023-04-02T08:19:25.830" v="87"/>
          <ac:picMkLst>
            <pc:docMk/>
            <pc:sldMk cId="862330858" sldId="299"/>
            <ac:picMk id="4" creationId="{74DE85EA-2644-0CEC-6B67-B7977E02EFE7}"/>
          </ac:picMkLst>
        </pc:picChg>
        <pc:picChg chg="del">
          <ac:chgData name="#CHONG WEI KANG#" userId="S::wchong036@e.ntu.edu.sg::60ae6041-1c33-44b0-a58f-c44f2bfb570d" providerId="AD" clId="Web-{E5B6CBA1-23B8-358A-8BDD-1F258AB93F9A}" dt="2023-04-02T08:19:21.596" v="86"/>
          <ac:picMkLst>
            <pc:docMk/>
            <pc:sldMk cId="862330858" sldId="299"/>
            <ac:picMk id="12" creationId="{A635C0EE-E157-37D4-B837-0CFF1B60188E}"/>
          </ac:picMkLst>
        </pc:picChg>
      </pc:sldChg>
      <pc:sldChg chg="addSp delSp modSp">
        <pc:chgData name="#CHONG WEI KANG#" userId="S::wchong036@e.ntu.edu.sg::60ae6041-1c33-44b0-a58f-c44f2bfb570d" providerId="AD" clId="Web-{E5B6CBA1-23B8-358A-8BDD-1F258AB93F9A}" dt="2023-04-02T10:27:32.642" v="576" actId="20577"/>
        <pc:sldMkLst>
          <pc:docMk/>
          <pc:sldMk cId="2276563035" sldId="300"/>
        </pc:sldMkLst>
        <pc:spChg chg="add">
          <ac:chgData name="#CHONG WEI KANG#" userId="S::wchong036@e.ntu.edu.sg::60ae6041-1c33-44b0-a58f-c44f2bfb570d" providerId="AD" clId="Web-{E5B6CBA1-23B8-358A-8BDD-1F258AB93F9A}" dt="2023-04-02T08:19:41.549" v="94"/>
          <ac:spMkLst>
            <pc:docMk/>
            <pc:sldMk cId="2276563035" sldId="300"/>
            <ac:spMk id="5" creationId="{3F055E58-EC52-CC1A-1153-576AEB6B91E9}"/>
          </ac:spMkLst>
        </pc:spChg>
        <pc:spChg chg="mod">
          <ac:chgData name="#CHONG WEI KANG#" userId="S::wchong036@e.ntu.edu.sg::60ae6041-1c33-44b0-a58f-c44f2bfb570d" providerId="AD" clId="Web-{E5B6CBA1-23B8-358A-8BDD-1F258AB93F9A}" dt="2023-04-02T10:27:24.813" v="575" actId="20577"/>
          <ac:spMkLst>
            <pc:docMk/>
            <pc:sldMk cId="2276563035" sldId="300"/>
            <ac:spMk id="15" creationId="{DD398F8C-B95A-23D6-A8CE-B7158F5F56AF}"/>
          </ac:spMkLst>
        </pc:spChg>
        <pc:spChg chg="mod">
          <ac:chgData name="#CHONG WEI KANG#" userId="S::wchong036@e.ntu.edu.sg::60ae6041-1c33-44b0-a58f-c44f2bfb570d" providerId="AD" clId="Web-{E5B6CBA1-23B8-358A-8BDD-1F258AB93F9A}" dt="2023-04-02T10:27:32.642" v="576" actId="20577"/>
          <ac:spMkLst>
            <pc:docMk/>
            <pc:sldMk cId="2276563035" sldId="300"/>
            <ac:spMk id="17" creationId="{2B15F806-EF7C-EC2E-8ADB-DCDDF5F7807E}"/>
          </ac:spMkLst>
        </pc:spChg>
        <pc:picChg chg="add">
          <ac:chgData name="#CHONG WEI KANG#" userId="S::wchong036@e.ntu.edu.sg::60ae6041-1c33-44b0-a58f-c44f2bfb570d" providerId="AD" clId="Web-{E5B6CBA1-23B8-358A-8BDD-1F258AB93F9A}" dt="2023-04-02T08:19:41.456" v="93"/>
          <ac:picMkLst>
            <pc:docMk/>
            <pc:sldMk cId="2276563035" sldId="300"/>
            <ac:picMk id="3" creationId="{3688B6C0-0D0C-ABF3-0D3A-F2B31FD24BDE}"/>
          </ac:picMkLst>
        </pc:picChg>
        <pc:picChg chg="del">
          <ac:chgData name="#CHONG WEI KANG#" userId="S::wchong036@e.ntu.edu.sg::60ae6041-1c33-44b0-a58f-c44f2bfb570d" providerId="AD" clId="Web-{E5B6CBA1-23B8-358A-8BDD-1F258AB93F9A}" dt="2023-04-02T08:19:37.815" v="92"/>
          <ac:picMkLst>
            <pc:docMk/>
            <pc:sldMk cId="2276563035" sldId="300"/>
            <ac:picMk id="12" creationId="{A635C0EE-E157-37D4-B837-0CFF1B60188E}"/>
          </ac:picMkLst>
        </pc:picChg>
      </pc:sldChg>
      <pc:sldChg chg="modSp">
        <pc:chgData name="#CHONG WEI KANG#" userId="S::wchong036@e.ntu.edu.sg::60ae6041-1c33-44b0-a58f-c44f2bfb570d" providerId="AD" clId="Web-{E5B6CBA1-23B8-358A-8BDD-1F258AB93F9A}" dt="2023-04-02T02:46:05.503" v="0" actId="1076"/>
        <pc:sldMkLst>
          <pc:docMk/>
          <pc:sldMk cId="3072411077" sldId="316"/>
        </pc:sldMkLst>
        <pc:spChg chg="mod">
          <ac:chgData name="#CHONG WEI KANG#" userId="S::wchong036@e.ntu.edu.sg::60ae6041-1c33-44b0-a58f-c44f2bfb570d" providerId="AD" clId="Web-{E5B6CBA1-23B8-358A-8BDD-1F258AB93F9A}" dt="2023-04-02T02:46:05.503" v="0" actId="1076"/>
          <ac:spMkLst>
            <pc:docMk/>
            <pc:sldMk cId="3072411077" sldId="316"/>
            <ac:spMk id="10" creationId="{E6BB9752-5707-4F9F-6412-B49F8AB114C5}"/>
          </ac:spMkLst>
        </pc:spChg>
      </pc:sldChg>
      <pc:sldChg chg="modSp">
        <pc:chgData name="#CHONG WEI KANG#" userId="S::wchong036@e.ntu.edu.sg::60ae6041-1c33-44b0-a58f-c44f2bfb570d" providerId="AD" clId="Web-{E5B6CBA1-23B8-358A-8BDD-1F258AB93F9A}" dt="2023-04-02T10:22:35.756" v="550" actId="20577"/>
        <pc:sldMkLst>
          <pc:docMk/>
          <pc:sldMk cId="2965010494" sldId="321"/>
        </pc:sldMkLst>
        <pc:spChg chg="mod">
          <ac:chgData name="#CHONG WEI KANG#" userId="S::wchong036@e.ntu.edu.sg::60ae6041-1c33-44b0-a58f-c44f2bfb570d" providerId="AD" clId="Web-{E5B6CBA1-23B8-358A-8BDD-1F258AB93F9A}" dt="2023-04-02T10:22:35.756" v="550" actId="20577"/>
          <ac:spMkLst>
            <pc:docMk/>
            <pc:sldMk cId="2965010494" sldId="321"/>
            <ac:spMk id="6" creationId="{05073204-92E4-C759-D104-CA6B0E1440BB}"/>
          </ac:spMkLst>
        </pc:spChg>
      </pc:sldChg>
      <pc:sldChg chg="modSp">
        <pc:chgData name="#CHONG WEI KANG#" userId="S::wchong036@e.ntu.edu.sg::60ae6041-1c33-44b0-a58f-c44f2bfb570d" providerId="AD" clId="Web-{E5B6CBA1-23B8-358A-8BDD-1F258AB93F9A}" dt="2023-04-02T05:30:07.626" v="45" actId="1076"/>
        <pc:sldMkLst>
          <pc:docMk/>
          <pc:sldMk cId="1399964938" sldId="324"/>
        </pc:sldMkLst>
        <pc:spChg chg="mod">
          <ac:chgData name="#CHONG WEI KANG#" userId="S::wchong036@e.ntu.edu.sg::60ae6041-1c33-44b0-a58f-c44f2bfb570d" providerId="AD" clId="Web-{E5B6CBA1-23B8-358A-8BDD-1F258AB93F9A}" dt="2023-04-02T05:30:07.626" v="45" actId="1076"/>
          <ac:spMkLst>
            <pc:docMk/>
            <pc:sldMk cId="1399964938" sldId="324"/>
            <ac:spMk id="10" creationId="{CDE0E796-B546-1509-A86B-B451FE2F5EE5}"/>
          </ac:spMkLst>
        </pc:spChg>
      </pc:sldChg>
      <pc:sldChg chg="addSp delSp del">
        <pc:chgData name="#CHONG WEI KANG#" userId="S::wchong036@e.ntu.edu.sg::60ae6041-1c33-44b0-a58f-c44f2bfb570d" providerId="AD" clId="Web-{E5B6CBA1-23B8-358A-8BDD-1F258AB93F9A}" dt="2023-04-02T08:19:05.642" v="79"/>
        <pc:sldMkLst>
          <pc:docMk/>
          <pc:sldMk cId="4098663190" sldId="325"/>
        </pc:sldMkLst>
        <pc:spChg chg="add">
          <ac:chgData name="#CHONG WEI KANG#" userId="S::wchong036@e.ntu.edu.sg::60ae6041-1c33-44b0-a58f-c44f2bfb570d" providerId="AD" clId="Web-{E5B6CBA1-23B8-358A-8BDD-1F258AB93F9A}" dt="2023-04-02T08:19:01.361" v="78"/>
          <ac:spMkLst>
            <pc:docMk/>
            <pc:sldMk cId="4098663190" sldId="325"/>
            <ac:spMk id="7" creationId="{5DFF4D40-B6E5-DDD8-D30A-BCE41A14DAA8}"/>
          </ac:spMkLst>
        </pc:spChg>
        <pc:picChg chg="add">
          <ac:chgData name="#CHONG WEI KANG#" userId="S::wchong036@e.ntu.edu.sg::60ae6041-1c33-44b0-a58f-c44f2bfb570d" providerId="AD" clId="Web-{E5B6CBA1-23B8-358A-8BDD-1F258AB93F9A}" dt="2023-04-02T08:19:01.251" v="77"/>
          <ac:picMkLst>
            <pc:docMk/>
            <pc:sldMk cId="4098663190" sldId="325"/>
            <ac:picMk id="5" creationId="{926403B4-F6F1-5C1D-4F27-37462D42A1FA}"/>
          </ac:picMkLst>
        </pc:picChg>
        <pc:picChg chg="del">
          <ac:chgData name="#CHONG WEI KANG#" userId="S::wchong036@e.ntu.edu.sg::60ae6041-1c33-44b0-a58f-c44f2bfb570d" providerId="AD" clId="Web-{E5B6CBA1-23B8-358A-8BDD-1F258AB93F9A}" dt="2023-04-02T08:18:57.626" v="76"/>
          <ac:picMkLst>
            <pc:docMk/>
            <pc:sldMk cId="4098663190" sldId="325"/>
            <ac:picMk id="195" creationId="{5460F9AF-A423-469D-E878-CC7FE6C62BED}"/>
          </ac:picMkLst>
        </pc:picChg>
      </pc:sldChg>
      <pc:sldChg chg="modSp">
        <pc:chgData name="#CHONG WEI KANG#" userId="S::wchong036@e.ntu.edu.sg::60ae6041-1c33-44b0-a58f-c44f2bfb570d" providerId="AD" clId="Web-{E5B6CBA1-23B8-358A-8BDD-1F258AB93F9A}" dt="2023-04-02T10:22:54.132" v="554" actId="20577"/>
        <pc:sldMkLst>
          <pc:docMk/>
          <pc:sldMk cId="516912048" sldId="326"/>
        </pc:sldMkLst>
        <pc:spChg chg="mod">
          <ac:chgData name="#CHONG WEI KANG#" userId="S::wchong036@e.ntu.edu.sg::60ae6041-1c33-44b0-a58f-c44f2bfb570d" providerId="AD" clId="Web-{E5B6CBA1-23B8-358A-8BDD-1F258AB93F9A}" dt="2023-04-02T10:22:54.132" v="554" actId="20577"/>
          <ac:spMkLst>
            <pc:docMk/>
            <pc:sldMk cId="516912048" sldId="326"/>
            <ac:spMk id="8" creationId="{0BDBC6EF-8130-A2C3-7413-305B6E829210}"/>
          </ac:spMkLst>
        </pc:spChg>
      </pc:sldChg>
      <pc:sldChg chg="modSp">
        <pc:chgData name="#CHONG WEI KANG#" userId="S::wchong036@e.ntu.edu.sg::60ae6041-1c33-44b0-a58f-c44f2bfb570d" providerId="AD" clId="Web-{E5B6CBA1-23B8-358A-8BDD-1F258AB93F9A}" dt="2023-04-02T10:38:51.822" v="682" actId="14100"/>
        <pc:sldMkLst>
          <pc:docMk/>
          <pc:sldMk cId="4110535405" sldId="327"/>
        </pc:sldMkLst>
        <pc:spChg chg="mod">
          <ac:chgData name="#CHONG WEI KANG#" userId="S::wchong036@e.ntu.edu.sg::60ae6041-1c33-44b0-a58f-c44f2bfb570d" providerId="AD" clId="Web-{E5B6CBA1-23B8-358A-8BDD-1F258AB93F9A}" dt="2023-04-02T10:38:51.822" v="682" actId="14100"/>
          <ac:spMkLst>
            <pc:docMk/>
            <pc:sldMk cId="4110535405" sldId="327"/>
            <ac:spMk id="6" creationId="{BDC1E263-6723-5B48-1094-8CE7C7D6F163}"/>
          </ac:spMkLst>
        </pc:spChg>
      </pc:sldChg>
      <pc:sldChg chg="modSp">
        <pc:chgData name="#CHONG WEI KANG#" userId="S::wchong036@e.ntu.edu.sg::60ae6041-1c33-44b0-a58f-c44f2bfb570d" providerId="AD" clId="Web-{E5B6CBA1-23B8-358A-8BDD-1F258AB93F9A}" dt="2023-04-02T06:12:31.983" v="56" actId="20577"/>
        <pc:sldMkLst>
          <pc:docMk/>
          <pc:sldMk cId="4259946952" sldId="330"/>
        </pc:sldMkLst>
        <pc:spChg chg="mod">
          <ac:chgData name="#CHONG WEI KANG#" userId="S::wchong036@e.ntu.edu.sg::60ae6041-1c33-44b0-a58f-c44f2bfb570d" providerId="AD" clId="Web-{E5B6CBA1-23B8-358A-8BDD-1F258AB93F9A}" dt="2023-04-02T06:12:31.983" v="56" actId="20577"/>
          <ac:spMkLst>
            <pc:docMk/>
            <pc:sldMk cId="4259946952" sldId="330"/>
            <ac:spMk id="11" creationId="{52A49B49-B9C8-E55A-CFD4-43EBB8AC8502}"/>
          </ac:spMkLst>
        </pc:spChg>
        <pc:spChg chg="mod">
          <ac:chgData name="#CHONG WEI KANG#" userId="S::wchong036@e.ntu.edu.sg::60ae6041-1c33-44b0-a58f-c44f2bfb570d" providerId="AD" clId="Web-{E5B6CBA1-23B8-358A-8BDD-1F258AB93F9A}" dt="2023-04-02T03:05:17.719" v="43" actId="1076"/>
          <ac:spMkLst>
            <pc:docMk/>
            <pc:sldMk cId="4259946952" sldId="330"/>
            <ac:spMk id="20" creationId="{ACBFCDEC-1F35-1B4C-93C1-0AA718129025}"/>
          </ac:spMkLst>
        </pc:spChg>
        <pc:spChg chg="mod">
          <ac:chgData name="#CHONG WEI KANG#" userId="S::wchong036@e.ntu.edu.sg::60ae6041-1c33-44b0-a58f-c44f2bfb570d" providerId="AD" clId="Web-{E5B6CBA1-23B8-358A-8BDD-1F258AB93F9A}" dt="2023-04-02T03:04:53.687" v="11" actId="20577"/>
          <ac:spMkLst>
            <pc:docMk/>
            <pc:sldMk cId="4259946952" sldId="330"/>
            <ac:spMk id="21" creationId="{9DD4A955-05FE-2A45-BFC7-A0347907445C}"/>
          </ac:spMkLst>
        </pc:spChg>
        <pc:spChg chg="mod">
          <ac:chgData name="#CHONG WEI KANG#" userId="S::wchong036@e.ntu.edu.sg::60ae6041-1c33-44b0-a58f-c44f2bfb570d" providerId="AD" clId="Web-{E5B6CBA1-23B8-358A-8BDD-1F258AB93F9A}" dt="2023-04-02T03:05:10.563" v="34" actId="14100"/>
          <ac:spMkLst>
            <pc:docMk/>
            <pc:sldMk cId="4259946952" sldId="330"/>
            <ac:spMk id="22" creationId="{53ECC11C-9311-8845-82B5-531C0B68E071}"/>
          </ac:spMkLst>
        </pc:spChg>
        <pc:spChg chg="mod">
          <ac:chgData name="#CHONG WEI KANG#" userId="S::wchong036@e.ntu.edu.sg::60ae6041-1c33-44b0-a58f-c44f2bfb570d" providerId="AD" clId="Web-{E5B6CBA1-23B8-358A-8BDD-1F258AB93F9A}" dt="2023-04-02T03:05:10.563" v="41" actId="14100"/>
          <ac:spMkLst>
            <pc:docMk/>
            <pc:sldMk cId="4259946952" sldId="330"/>
            <ac:spMk id="23" creationId="{D671959E-D2F7-7844-AF2D-6F4AA6608B4B}"/>
          </ac:spMkLst>
        </pc:spChg>
        <pc:spChg chg="mod">
          <ac:chgData name="#CHONG WEI KANG#" userId="S::wchong036@e.ntu.edu.sg::60ae6041-1c33-44b0-a58f-c44f2bfb570d" providerId="AD" clId="Web-{E5B6CBA1-23B8-358A-8BDD-1F258AB93F9A}" dt="2023-04-02T03:05:10.563" v="40" actId="14100"/>
          <ac:spMkLst>
            <pc:docMk/>
            <pc:sldMk cId="4259946952" sldId="330"/>
            <ac:spMk id="24" creationId="{03493855-858E-7B48-809B-3F61CF2BCF8A}"/>
          </ac:spMkLst>
        </pc:spChg>
        <pc:spChg chg="mod">
          <ac:chgData name="#CHONG WEI KANG#" userId="S::wchong036@e.ntu.edu.sg::60ae6041-1c33-44b0-a58f-c44f2bfb570d" providerId="AD" clId="Web-{E5B6CBA1-23B8-358A-8BDD-1F258AB93F9A}" dt="2023-04-02T03:05:10.563" v="39" actId="14100"/>
          <ac:spMkLst>
            <pc:docMk/>
            <pc:sldMk cId="4259946952" sldId="330"/>
            <ac:spMk id="25" creationId="{D671C434-FACA-1A48-976D-8B72347D0E2A}"/>
          </ac:spMkLst>
        </pc:spChg>
        <pc:spChg chg="mod">
          <ac:chgData name="#CHONG WEI KANG#" userId="S::wchong036@e.ntu.edu.sg::60ae6041-1c33-44b0-a58f-c44f2bfb570d" providerId="AD" clId="Web-{E5B6CBA1-23B8-358A-8BDD-1F258AB93F9A}" dt="2023-04-02T03:05:10.563" v="37" actId="14100"/>
          <ac:spMkLst>
            <pc:docMk/>
            <pc:sldMk cId="4259946952" sldId="330"/>
            <ac:spMk id="26" creationId="{DCE1A489-3E98-934E-B7F1-A7701FDF9C9A}"/>
          </ac:spMkLst>
        </pc:spChg>
        <pc:grpChg chg="mod">
          <ac:chgData name="#CHONG WEI KANG#" userId="S::wchong036@e.ntu.edu.sg::60ae6041-1c33-44b0-a58f-c44f2bfb570d" providerId="AD" clId="Web-{E5B6CBA1-23B8-358A-8BDD-1F258AB93F9A}" dt="2023-04-02T03:05:10.563" v="33" actId="14100"/>
          <ac:grpSpMkLst>
            <pc:docMk/>
            <pc:sldMk cId="4259946952" sldId="330"/>
            <ac:grpSpMk id="52" creationId="{2D114CDA-5E21-FF46-922D-1BA5E6DB6A0C}"/>
          </ac:grpSpMkLst>
        </pc:grpChg>
        <pc:picChg chg="mod">
          <ac:chgData name="#CHONG WEI KANG#" userId="S::wchong036@e.ntu.edu.sg::60ae6041-1c33-44b0-a58f-c44f2bfb570d" providerId="AD" clId="Web-{E5B6CBA1-23B8-358A-8BDD-1F258AB93F9A}" dt="2023-04-02T03:05:02.390" v="14" actId="1076"/>
          <ac:picMkLst>
            <pc:docMk/>
            <pc:sldMk cId="4259946952" sldId="330"/>
            <ac:picMk id="41" creationId="{DE980BB3-84CF-8244-9351-16D929884FF0}"/>
          </ac:picMkLst>
        </pc:picChg>
        <pc:cxnChg chg="mod">
          <ac:chgData name="#CHONG WEI KANG#" userId="S::wchong036@e.ntu.edu.sg::60ae6041-1c33-44b0-a58f-c44f2bfb570d" providerId="AD" clId="Web-{E5B6CBA1-23B8-358A-8BDD-1F258AB93F9A}" dt="2023-04-02T03:05:10.563" v="35" actId="14100"/>
          <ac:cxnSpMkLst>
            <pc:docMk/>
            <pc:sldMk cId="4259946952" sldId="330"/>
            <ac:cxnSpMk id="36" creationId="{627E5A2C-BC4B-EC45-BC3B-D6C68B0071F9}"/>
          </ac:cxnSpMkLst>
        </pc:cxnChg>
        <pc:cxnChg chg="mod">
          <ac:chgData name="#CHONG WEI KANG#" userId="S::wchong036@e.ntu.edu.sg::60ae6041-1c33-44b0-a58f-c44f2bfb570d" providerId="AD" clId="Web-{E5B6CBA1-23B8-358A-8BDD-1F258AB93F9A}" dt="2023-04-02T03:05:10.563" v="38" actId="14100"/>
          <ac:cxnSpMkLst>
            <pc:docMk/>
            <pc:sldMk cId="4259946952" sldId="330"/>
            <ac:cxnSpMk id="44" creationId="{D77A28B0-B08A-174B-BE3C-F54C3BEE816E}"/>
          </ac:cxnSpMkLst>
        </pc:cxnChg>
      </pc:sldChg>
      <pc:sldChg chg="addSp delSp modSp modNotes">
        <pc:chgData name="#CHONG WEI KANG#" userId="S::wchong036@e.ntu.edu.sg::60ae6041-1c33-44b0-a58f-c44f2bfb570d" providerId="AD" clId="Web-{E5B6CBA1-23B8-358A-8BDD-1F258AB93F9A}" dt="2023-04-02T10:38:33.915" v="679"/>
        <pc:sldMkLst>
          <pc:docMk/>
          <pc:sldMk cId="3096268718" sldId="346"/>
        </pc:sldMkLst>
        <pc:spChg chg="del">
          <ac:chgData name="#CHONG WEI KANG#" userId="S::wchong036@e.ntu.edu.sg::60ae6041-1c33-44b0-a58f-c44f2bfb570d" providerId="AD" clId="Web-{E5B6CBA1-23B8-358A-8BDD-1F258AB93F9A}" dt="2023-04-02T09:48:26.356" v="388"/>
          <ac:spMkLst>
            <pc:docMk/>
            <pc:sldMk cId="3096268718" sldId="346"/>
            <ac:spMk id="3" creationId="{920BB6F6-9EA5-055C-EFD3-776272FC767B}"/>
          </ac:spMkLst>
        </pc:spChg>
        <pc:spChg chg="add">
          <ac:chgData name="#CHONG WEI KANG#" userId="S::wchong036@e.ntu.edu.sg::60ae6041-1c33-44b0-a58f-c44f2bfb570d" providerId="AD" clId="Web-{E5B6CBA1-23B8-358A-8BDD-1F258AB93F9A}" dt="2023-04-02T08:20:10.316" v="109"/>
          <ac:spMkLst>
            <pc:docMk/>
            <pc:sldMk cId="3096268718" sldId="346"/>
            <ac:spMk id="6" creationId="{D617D9D6-E498-304B-A5FF-6EB7CDA0345D}"/>
          </ac:spMkLst>
        </pc:spChg>
        <pc:spChg chg="add mod">
          <ac:chgData name="#CHONG WEI KANG#" userId="S::wchong036@e.ntu.edu.sg::60ae6041-1c33-44b0-a58f-c44f2bfb570d" providerId="AD" clId="Web-{E5B6CBA1-23B8-358A-8BDD-1F258AB93F9A}" dt="2023-04-02T09:48:35.294" v="390" actId="1076"/>
          <ac:spMkLst>
            <pc:docMk/>
            <pc:sldMk cId="3096268718" sldId="346"/>
            <ac:spMk id="9" creationId="{DD435371-B8B1-8AA8-DE23-3654B327660C}"/>
          </ac:spMkLst>
        </pc:spChg>
        <pc:spChg chg="add mod">
          <ac:chgData name="#CHONG WEI KANG#" userId="S::wchong036@e.ntu.edu.sg::60ae6041-1c33-44b0-a58f-c44f2bfb570d" providerId="AD" clId="Web-{E5B6CBA1-23B8-358A-8BDD-1F258AB93F9A}" dt="2023-04-02T09:48:35.325" v="391" actId="1076"/>
          <ac:spMkLst>
            <pc:docMk/>
            <pc:sldMk cId="3096268718" sldId="346"/>
            <ac:spMk id="14" creationId="{C8882808-AA55-3590-7EA9-1F3DB8EEB15B}"/>
          </ac:spMkLst>
        </pc:spChg>
        <pc:spChg chg="add mod">
          <ac:chgData name="#CHONG WEI KANG#" userId="S::wchong036@e.ntu.edu.sg::60ae6041-1c33-44b0-a58f-c44f2bfb570d" providerId="AD" clId="Web-{E5B6CBA1-23B8-358A-8BDD-1F258AB93F9A}" dt="2023-04-02T10:29:41.740" v="614" actId="1076"/>
          <ac:spMkLst>
            <pc:docMk/>
            <pc:sldMk cId="3096268718" sldId="346"/>
            <ac:spMk id="16" creationId="{07E7A23E-583F-4791-6A42-E720776887B6}"/>
          </ac:spMkLst>
        </pc:spChg>
        <pc:spChg chg="add del mod">
          <ac:chgData name="#CHONG WEI KANG#" userId="S::wchong036@e.ntu.edu.sg::60ae6041-1c33-44b0-a58f-c44f2bfb570d" providerId="AD" clId="Web-{E5B6CBA1-23B8-358A-8BDD-1F258AB93F9A}" dt="2023-04-02T09:38:50.054" v="187"/>
          <ac:spMkLst>
            <pc:docMk/>
            <pc:sldMk cId="3096268718" sldId="346"/>
            <ac:spMk id="18" creationId="{FA394D6F-283A-BBE0-4A2B-2FBA7D5765E8}"/>
          </ac:spMkLst>
        </pc:spChg>
        <pc:graphicFrameChg chg="add mod modGraphic">
          <ac:chgData name="#CHONG WEI KANG#" userId="S::wchong036@e.ntu.edu.sg::60ae6041-1c33-44b0-a58f-c44f2bfb570d" providerId="AD" clId="Web-{E5B6CBA1-23B8-358A-8BDD-1F258AB93F9A}" dt="2023-04-02T10:31:37.650" v="625"/>
          <ac:graphicFrameMkLst>
            <pc:docMk/>
            <pc:sldMk cId="3096268718" sldId="346"/>
            <ac:graphicFrameMk id="7" creationId="{B3F541E7-C1B3-2ADB-2315-0C3957B5B03C}"/>
          </ac:graphicFrameMkLst>
        </pc:graphicFrameChg>
        <pc:picChg chg="add">
          <ac:chgData name="#CHONG WEI KANG#" userId="S::wchong036@e.ntu.edu.sg::60ae6041-1c33-44b0-a58f-c44f2bfb570d" providerId="AD" clId="Web-{E5B6CBA1-23B8-358A-8BDD-1F258AB93F9A}" dt="2023-04-02T08:20:10.222" v="108"/>
          <ac:picMkLst>
            <pc:docMk/>
            <pc:sldMk cId="3096268718" sldId="346"/>
            <ac:picMk id="4" creationId="{23505A8E-86A7-BCE6-6997-DA80F13D14BC}"/>
          </ac:picMkLst>
        </pc:picChg>
        <pc:picChg chg="add del mod">
          <ac:chgData name="#CHONG WEI KANG#" userId="S::wchong036@e.ntu.edu.sg::60ae6041-1c33-44b0-a58f-c44f2bfb570d" providerId="AD" clId="Web-{E5B6CBA1-23B8-358A-8BDD-1F258AB93F9A}" dt="2023-04-02T09:35:37.876" v="132"/>
          <ac:picMkLst>
            <pc:docMk/>
            <pc:sldMk cId="3096268718" sldId="346"/>
            <ac:picMk id="4" creationId="{5774B2A0-1714-5FA5-E553-645AAF616A9B}"/>
          </ac:picMkLst>
        </pc:picChg>
        <pc:picChg chg="del">
          <ac:chgData name="#CHONG WEI KANG#" userId="S::wchong036@e.ntu.edu.sg::60ae6041-1c33-44b0-a58f-c44f2bfb570d" providerId="AD" clId="Web-{E5B6CBA1-23B8-358A-8BDD-1F258AB93F9A}" dt="2023-04-02T08:20:06.691" v="107"/>
          <ac:picMkLst>
            <pc:docMk/>
            <pc:sldMk cId="3096268718" sldId="346"/>
            <ac:picMk id="12" creationId="{A635C0EE-E157-37D4-B837-0CFF1B60188E}"/>
          </ac:picMkLst>
        </pc:picChg>
      </pc:sldChg>
      <pc:sldChg chg="addSp delSp modSp add replId">
        <pc:chgData name="#CHONG WEI KANG#" userId="S::wchong036@e.ntu.edu.sg::60ae6041-1c33-44b0-a58f-c44f2bfb570d" providerId="AD" clId="Web-{E5B6CBA1-23B8-358A-8BDD-1F258AB93F9A}" dt="2023-04-02T09:33:05.323" v="130" actId="20577"/>
        <pc:sldMkLst>
          <pc:docMk/>
          <pc:sldMk cId="2491970120" sldId="361"/>
        </pc:sldMkLst>
        <pc:spChg chg="mod">
          <ac:chgData name="#CHONG WEI KANG#" userId="S::wchong036@e.ntu.edu.sg::60ae6041-1c33-44b0-a58f-c44f2bfb570d" providerId="AD" clId="Web-{E5B6CBA1-23B8-358A-8BDD-1F258AB93F9A}" dt="2023-04-02T09:33:05.323" v="130" actId="20577"/>
          <ac:spMkLst>
            <pc:docMk/>
            <pc:sldMk cId="2491970120" sldId="361"/>
            <ac:spMk id="3" creationId="{920BB6F6-9EA5-055C-EFD3-776272FC767B}"/>
          </ac:spMkLst>
        </pc:spChg>
        <pc:spChg chg="add">
          <ac:chgData name="#CHONG WEI KANG#" userId="S::wchong036@e.ntu.edu.sg::60ae6041-1c33-44b0-a58f-c44f2bfb570d" providerId="AD" clId="Web-{E5B6CBA1-23B8-358A-8BDD-1F258AB93F9A}" dt="2023-04-02T08:20:14.660" v="112"/>
          <ac:spMkLst>
            <pc:docMk/>
            <pc:sldMk cId="2491970120" sldId="361"/>
            <ac:spMk id="6" creationId="{41A47FDE-3C83-0DFF-646E-9B62E4AC7CD8}"/>
          </ac:spMkLst>
        </pc:spChg>
        <pc:spChg chg="mod">
          <ac:chgData name="#CHONG WEI KANG#" userId="S::wchong036@e.ntu.edu.sg::60ae6041-1c33-44b0-a58f-c44f2bfb570d" providerId="AD" clId="Web-{E5B6CBA1-23B8-358A-8BDD-1F258AB93F9A}" dt="2023-04-02T09:33:01.886" v="128" actId="20577"/>
          <ac:spMkLst>
            <pc:docMk/>
            <pc:sldMk cId="2491970120" sldId="361"/>
            <ac:spMk id="11" creationId="{52A49B49-B9C8-E55A-CFD4-43EBB8AC8502}"/>
          </ac:spMkLst>
        </pc:spChg>
        <pc:picChg chg="add">
          <ac:chgData name="#CHONG WEI KANG#" userId="S::wchong036@e.ntu.edu.sg::60ae6041-1c33-44b0-a58f-c44f2bfb570d" providerId="AD" clId="Web-{E5B6CBA1-23B8-358A-8BDD-1F258AB93F9A}" dt="2023-04-02T08:20:14.582" v="111"/>
          <ac:picMkLst>
            <pc:docMk/>
            <pc:sldMk cId="2491970120" sldId="361"/>
            <ac:picMk id="4" creationId="{765A07BA-FC34-E517-5582-135030DEFD82}"/>
          </ac:picMkLst>
        </pc:picChg>
        <pc:picChg chg="del">
          <ac:chgData name="#CHONG WEI KANG#" userId="S::wchong036@e.ntu.edu.sg::60ae6041-1c33-44b0-a58f-c44f2bfb570d" providerId="AD" clId="Web-{E5B6CBA1-23B8-358A-8BDD-1F258AB93F9A}" dt="2023-04-02T08:20:11.097" v="110"/>
          <ac:picMkLst>
            <pc:docMk/>
            <pc:sldMk cId="2491970120" sldId="361"/>
            <ac:picMk id="12" creationId="{A635C0EE-E157-37D4-B837-0CFF1B60188E}"/>
          </ac:picMkLst>
        </pc:picChg>
      </pc:sldChg>
      <pc:sldChg chg="addSp modSp addAnim">
        <pc:chgData name="#CHONG WEI KANG#" userId="S::wchong036@e.ntu.edu.sg::60ae6041-1c33-44b0-a58f-c44f2bfb570d" providerId="AD" clId="Web-{E5B6CBA1-23B8-358A-8BDD-1F258AB93F9A}" dt="2023-04-02T05:30:21.736" v="47" actId="1076"/>
        <pc:sldMkLst>
          <pc:docMk/>
          <pc:sldMk cId="1263435181" sldId="368"/>
        </pc:sldMkLst>
        <pc:spChg chg="add mod">
          <ac:chgData name="#CHONG WEI KANG#" userId="S::wchong036@e.ntu.edu.sg::60ae6041-1c33-44b0-a58f-c44f2bfb570d" providerId="AD" clId="Web-{E5B6CBA1-23B8-358A-8BDD-1F258AB93F9A}" dt="2023-04-02T05:30:21.736" v="47" actId="1076"/>
          <ac:spMkLst>
            <pc:docMk/>
            <pc:sldMk cId="1263435181" sldId="368"/>
            <ac:spMk id="12" creationId="{DC697022-1C58-FD29-25C6-76CB5611A8BA}"/>
          </ac:spMkLst>
        </pc:spChg>
      </pc:sldChg>
      <pc:sldChg chg="modSp">
        <pc:chgData name="#CHONG WEI KANG#" userId="S::wchong036@e.ntu.edu.sg::60ae6041-1c33-44b0-a58f-c44f2bfb570d" providerId="AD" clId="Web-{E5B6CBA1-23B8-358A-8BDD-1F258AB93F9A}" dt="2023-04-02T05:31:00.315" v="48" actId="20577"/>
        <pc:sldMkLst>
          <pc:docMk/>
          <pc:sldMk cId="3625085460" sldId="369"/>
        </pc:sldMkLst>
        <pc:spChg chg="mod">
          <ac:chgData name="#CHONG WEI KANG#" userId="S::wchong036@e.ntu.edu.sg::60ae6041-1c33-44b0-a58f-c44f2bfb570d" providerId="AD" clId="Web-{E5B6CBA1-23B8-358A-8BDD-1F258AB93F9A}" dt="2023-04-02T05:31:00.315" v="48" actId="20577"/>
          <ac:spMkLst>
            <pc:docMk/>
            <pc:sldMk cId="3625085460" sldId="369"/>
            <ac:spMk id="11" creationId="{52A49B49-B9C8-E55A-CFD4-43EBB8AC8502}"/>
          </ac:spMkLst>
        </pc:spChg>
      </pc:sldChg>
      <pc:sldChg chg="modSp">
        <pc:chgData name="#CHONG WEI KANG#" userId="S::wchong036@e.ntu.edu.sg::60ae6041-1c33-44b0-a58f-c44f2bfb570d" providerId="AD" clId="Web-{E5B6CBA1-23B8-358A-8BDD-1F258AB93F9A}" dt="2023-04-02T05:31:04.205" v="49" actId="20577"/>
        <pc:sldMkLst>
          <pc:docMk/>
          <pc:sldMk cId="3782515872" sldId="370"/>
        </pc:sldMkLst>
        <pc:spChg chg="mod">
          <ac:chgData name="#CHONG WEI KANG#" userId="S::wchong036@e.ntu.edu.sg::60ae6041-1c33-44b0-a58f-c44f2bfb570d" providerId="AD" clId="Web-{E5B6CBA1-23B8-358A-8BDD-1F258AB93F9A}" dt="2023-04-02T05:31:04.205" v="49" actId="20577"/>
          <ac:spMkLst>
            <pc:docMk/>
            <pc:sldMk cId="3782515872" sldId="370"/>
            <ac:spMk id="11" creationId="{52A49B49-B9C8-E55A-CFD4-43EBB8AC8502}"/>
          </ac:spMkLst>
        </pc:spChg>
      </pc:sldChg>
      <pc:sldChg chg="modSp">
        <pc:chgData name="#CHONG WEI KANG#" userId="S::wchong036@e.ntu.edu.sg::60ae6041-1c33-44b0-a58f-c44f2bfb570d" providerId="AD" clId="Web-{E5B6CBA1-23B8-358A-8BDD-1F258AB93F9A}" dt="2023-04-02T05:31:14.815" v="50" actId="20577"/>
        <pc:sldMkLst>
          <pc:docMk/>
          <pc:sldMk cId="242984600" sldId="371"/>
        </pc:sldMkLst>
        <pc:spChg chg="mod">
          <ac:chgData name="#CHONG WEI KANG#" userId="S::wchong036@e.ntu.edu.sg::60ae6041-1c33-44b0-a58f-c44f2bfb570d" providerId="AD" clId="Web-{E5B6CBA1-23B8-358A-8BDD-1F258AB93F9A}" dt="2023-04-02T05:31:14.815" v="50" actId="20577"/>
          <ac:spMkLst>
            <pc:docMk/>
            <pc:sldMk cId="242984600" sldId="371"/>
            <ac:spMk id="11" creationId="{52A49B49-B9C8-E55A-CFD4-43EBB8AC8502}"/>
          </ac:spMkLst>
        </pc:spChg>
      </pc:sldChg>
      <pc:sldChg chg="modSp">
        <pc:chgData name="#CHONG WEI KANG#" userId="S::wchong036@e.ntu.edu.sg::60ae6041-1c33-44b0-a58f-c44f2bfb570d" providerId="AD" clId="Web-{E5B6CBA1-23B8-358A-8BDD-1F258AB93F9A}" dt="2023-04-02T05:31:21.690" v="51" actId="20577"/>
        <pc:sldMkLst>
          <pc:docMk/>
          <pc:sldMk cId="1398315322" sldId="372"/>
        </pc:sldMkLst>
        <pc:spChg chg="mod">
          <ac:chgData name="#CHONG WEI KANG#" userId="S::wchong036@e.ntu.edu.sg::60ae6041-1c33-44b0-a58f-c44f2bfb570d" providerId="AD" clId="Web-{E5B6CBA1-23B8-358A-8BDD-1F258AB93F9A}" dt="2023-04-02T05:31:21.690" v="51" actId="20577"/>
          <ac:spMkLst>
            <pc:docMk/>
            <pc:sldMk cId="1398315322" sldId="372"/>
            <ac:spMk id="11" creationId="{52A49B49-B9C8-E55A-CFD4-43EBB8AC8502}"/>
          </ac:spMkLst>
        </pc:spChg>
      </pc:sldChg>
      <pc:sldChg chg="add replId">
        <pc:chgData name="#CHONG WEI KANG#" userId="S::wchong036@e.ntu.edu.sg::60ae6041-1c33-44b0-a58f-c44f2bfb570d" providerId="AD" clId="Web-{E5B6CBA1-23B8-358A-8BDD-1F258AB93F9A}" dt="2023-04-02T05:31:35.737" v="53"/>
        <pc:sldMkLst>
          <pc:docMk/>
          <pc:sldMk cId="674737309" sldId="373"/>
        </pc:sldMkLst>
      </pc:sldChg>
      <pc:sldChg chg="addSp modSp">
        <pc:chgData name="#CHONG WEI KANG#" userId="S::wchong036@e.ntu.edu.sg::60ae6041-1c33-44b0-a58f-c44f2bfb570d" providerId="AD" clId="Web-{E5B6CBA1-23B8-358A-8BDD-1F258AB93F9A}" dt="2023-04-02T09:56:57.421" v="410" actId="1076"/>
        <pc:sldMkLst>
          <pc:docMk/>
          <pc:sldMk cId="3974612567" sldId="379"/>
        </pc:sldMkLst>
        <pc:picChg chg="add mod">
          <ac:chgData name="#CHONG WEI KANG#" userId="S::wchong036@e.ntu.edu.sg::60ae6041-1c33-44b0-a58f-c44f2bfb570d" providerId="AD" clId="Web-{E5B6CBA1-23B8-358A-8BDD-1F258AB93F9A}" dt="2023-04-02T09:56:57.421" v="410" actId="1076"/>
          <ac:picMkLst>
            <pc:docMk/>
            <pc:sldMk cId="3974612567" sldId="379"/>
            <ac:picMk id="4" creationId="{6AC83BAB-728B-428F-FAA0-DDB62E307FB1}"/>
          </ac:picMkLst>
        </pc:picChg>
      </pc:sldChg>
      <pc:sldChg chg="addSp delSp modSp add replId">
        <pc:chgData name="#CHONG WEI KANG#" userId="S::wchong036@e.ntu.edu.sg::60ae6041-1c33-44b0-a58f-c44f2bfb570d" providerId="AD" clId="Web-{E5B6CBA1-23B8-358A-8BDD-1F258AB93F9A}" dt="2023-04-02T10:20:00.563" v="544" actId="20577"/>
        <pc:sldMkLst>
          <pc:docMk/>
          <pc:sldMk cId="851051776" sldId="380"/>
        </pc:sldMkLst>
        <pc:spChg chg="del">
          <ac:chgData name="#CHONG WEI KANG#" userId="S::wchong036@e.ntu.edu.sg::60ae6041-1c33-44b0-a58f-c44f2bfb570d" providerId="AD" clId="Web-{E5B6CBA1-23B8-358A-8BDD-1F258AB93F9A}" dt="2023-04-02T09:59:45.661" v="419"/>
          <ac:spMkLst>
            <pc:docMk/>
            <pc:sldMk cId="851051776" sldId="380"/>
            <ac:spMk id="3" creationId="{920BB6F6-9EA5-055C-EFD3-776272FC767B}"/>
          </ac:spMkLst>
        </pc:spChg>
        <pc:spChg chg="add mod">
          <ac:chgData name="#CHONG WEI KANG#" userId="S::wchong036@e.ntu.edu.sg::60ae6041-1c33-44b0-a58f-c44f2bfb570d" providerId="AD" clId="Web-{E5B6CBA1-23B8-358A-8BDD-1F258AB93F9A}" dt="2023-04-02T10:12:11.640" v="519" actId="20577"/>
          <ac:spMkLst>
            <pc:docMk/>
            <pc:sldMk cId="851051776" sldId="380"/>
            <ac:spMk id="7" creationId="{E03C6759-EC16-E42F-0F5A-3492A2F8C08E}"/>
          </ac:spMkLst>
        </pc:spChg>
        <pc:spChg chg="add del mod">
          <ac:chgData name="#CHONG WEI KANG#" userId="S::wchong036@e.ntu.edu.sg::60ae6041-1c33-44b0-a58f-c44f2bfb570d" providerId="AD" clId="Web-{E5B6CBA1-23B8-358A-8BDD-1F258AB93F9A}" dt="2023-04-02T10:03:21.028" v="458"/>
          <ac:spMkLst>
            <pc:docMk/>
            <pc:sldMk cId="851051776" sldId="380"/>
            <ac:spMk id="9" creationId="{B1A9C07F-3E13-1063-78C9-DDB6C10B27A0}"/>
          </ac:spMkLst>
        </pc:spChg>
        <pc:spChg chg="add del mod">
          <ac:chgData name="#CHONG WEI KANG#" userId="S::wchong036@e.ntu.edu.sg::60ae6041-1c33-44b0-a58f-c44f2bfb570d" providerId="AD" clId="Web-{E5B6CBA1-23B8-358A-8BDD-1F258AB93F9A}" dt="2023-04-02T10:04:11.217" v="468"/>
          <ac:spMkLst>
            <pc:docMk/>
            <pc:sldMk cId="851051776" sldId="380"/>
            <ac:spMk id="14" creationId="{5CC49A7E-BA94-DE6C-A9DB-C7BC7A243253}"/>
          </ac:spMkLst>
        </pc:spChg>
        <pc:spChg chg="add mod">
          <ac:chgData name="#CHONG WEI KANG#" userId="S::wchong036@e.ntu.edu.sg::60ae6041-1c33-44b0-a58f-c44f2bfb570d" providerId="AD" clId="Web-{E5B6CBA1-23B8-358A-8BDD-1F258AB93F9A}" dt="2023-04-02T10:15:51.773" v="541"/>
          <ac:spMkLst>
            <pc:docMk/>
            <pc:sldMk cId="851051776" sldId="380"/>
            <ac:spMk id="16" creationId="{84AFBC27-4B0D-6597-CE4F-4C2BCD75D4DC}"/>
          </ac:spMkLst>
        </pc:spChg>
        <pc:spChg chg="add mod">
          <ac:chgData name="#CHONG WEI KANG#" userId="S::wchong036@e.ntu.edu.sg::60ae6041-1c33-44b0-a58f-c44f2bfb570d" providerId="AD" clId="Web-{E5B6CBA1-23B8-358A-8BDD-1F258AB93F9A}" dt="2023-04-02T10:04:06.951" v="467" actId="1076"/>
          <ac:spMkLst>
            <pc:docMk/>
            <pc:sldMk cId="851051776" sldId="380"/>
            <ac:spMk id="18" creationId="{A1FB94A8-35AA-E5FF-C64D-637B226FF5D0}"/>
          </ac:spMkLst>
        </pc:spChg>
        <pc:spChg chg="add mod">
          <ac:chgData name="#CHONG WEI KANG#" userId="S::wchong036@e.ntu.edu.sg::60ae6041-1c33-44b0-a58f-c44f2bfb570d" providerId="AD" clId="Web-{E5B6CBA1-23B8-358A-8BDD-1F258AB93F9A}" dt="2023-04-02T10:13:33.253" v="527" actId="1076"/>
          <ac:spMkLst>
            <pc:docMk/>
            <pc:sldMk cId="851051776" sldId="380"/>
            <ac:spMk id="19" creationId="{493C26DC-3595-364E-E148-4782DB40054C}"/>
          </ac:spMkLst>
        </pc:spChg>
        <pc:spChg chg="add mod">
          <ac:chgData name="#CHONG WEI KANG#" userId="S::wchong036@e.ntu.edu.sg::60ae6041-1c33-44b0-a58f-c44f2bfb570d" providerId="AD" clId="Web-{E5B6CBA1-23B8-358A-8BDD-1F258AB93F9A}" dt="2023-04-02T10:15:22.241" v="535" actId="20577"/>
          <ac:spMkLst>
            <pc:docMk/>
            <pc:sldMk cId="851051776" sldId="380"/>
            <ac:spMk id="21" creationId="{7999D490-23F0-1C9C-0D4B-FA68B5CD4E47}"/>
          </ac:spMkLst>
        </pc:spChg>
        <pc:spChg chg="add mod">
          <ac:chgData name="#CHONG WEI KANG#" userId="S::wchong036@e.ntu.edu.sg::60ae6041-1c33-44b0-a58f-c44f2bfb570d" providerId="AD" clId="Web-{E5B6CBA1-23B8-358A-8BDD-1F258AB93F9A}" dt="2023-04-02T10:15:13.897" v="533" actId="1076"/>
          <ac:spMkLst>
            <pc:docMk/>
            <pc:sldMk cId="851051776" sldId="380"/>
            <ac:spMk id="23" creationId="{6F8F8903-E772-991B-D048-84C84ED75244}"/>
          </ac:spMkLst>
        </pc:spChg>
        <pc:spChg chg="add del mod">
          <ac:chgData name="#CHONG WEI KANG#" userId="S::wchong036@e.ntu.edu.sg::60ae6041-1c33-44b0-a58f-c44f2bfb570d" providerId="AD" clId="Web-{E5B6CBA1-23B8-358A-8BDD-1F258AB93F9A}" dt="2023-04-02T10:13:03.814" v="522"/>
          <ac:spMkLst>
            <pc:docMk/>
            <pc:sldMk cId="851051776" sldId="380"/>
            <ac:spMk id="24" creationId="{8900E937-AC61-4B6E-57E0-4B28A5485A18}"/>
          </ac:spMkLst>
        </pc:spChg>
        <pc:spChg chg="add del">
          <ac:chgData name="#CHONG WEI KANG#" userId="S::wchong036@e.ntu.edu.sg::60ae6041-1c33-44b0-a58f-c44f2bfb570d" providerId="AD" clId="Web-{E5B6CBA1-23B8-358A-8BDD-1F258AB93F9A}" dt="2023-04-02T10:15:47.492" v="540"/>
          <ac:spMkLst>
            <pc:docMk/>
            <pc:sldMk cId="851051776" sldId="380"/>
            <ac:spMk id="25" creationId="{B6DF8202-814B-5DEA-C73E-8090B794CA92}"/>
          </ac:spMkLst>
        </pc:spChg>
        <pc:spChg chg="add mod">
          <ac:chgData name="#CHONG WEI KANG#" userId="S::wchong036@e.ntu.edu.sg::60ae6041-1c33-44b0-a58f-c44f2bfb570d" providerId="AD" clId="Web-{E5B6CBA1-23B8-358A-8BDD-1F258AB93F9A}" dt="2023-04-02T10:20:00.563" v="544" actId="20577"/>
          <ac:spMkLst>
            <pc:docMk/>
            <pc:sldMk cId="851051776" sldId="380"/>
            <ac:spMk id="26" creationId="{19A105E0-7A44-2651-E919-204E11D2C79A}"/>
          </ac:spMkLst>
        </pc:spChg>
        <pc:picChg chg="del">
          <ac:chgData name="#CHONG WEI KANG#" userId="S::wchong036@e.ntu.edu.sg::60ae6041-1c33-44b0-a58f-c44f2bfb570d" providerId="AD" clId="Web-{E5B6CBA1-23B8-358A-8BDD-1F258AB93F9A}" dt="2023-04-02T09:56:51.280" v="409"/>
          <ac:picMkLst>
            <pc:docMk/>
            <pc:sldMk cId="851051776" sldId="380"/>
            <ac:picMk id="4" creationId="{6AC83BAB-728B-428F-FAA0-DDB62E307FB1}"/>
          </ac:picMkLst>
        </pc:picChg>
      </pc:sldChg>
      <pc:sldChg chg="add del">
        <pc:chgData name="#CHONG WEI KANG#" userId="S::wchong036@e.ntu.edu.sg::60ae6041-1c33-44b0-a58f-c44f2bfb570d" providerId="AD" clId="Web-{E5B6CBA1-23B8-358A-8BDD-1F258AB93F9A}" dt="2023-04-02T09:43:14.032" v="281"/>
        <pc:sldMkLst>
          <pc:docMk/>
          <pc:sldMk cId="4124155649" sldId="380"/>
        </pc:sldMkLst>
      </pc:sldChg>
      <pc:sldChg chg="add del">
        <pc:chgData name="#CHONG WEI KANG#" userId="S::wchong036@e.ntu.edu.sg::60ae6041-1c33-44b0-a58f-c44f2bfb570d" providerId="AD" clId="Web-{E5B6CBA1-23B8-358A-8BDD-1F258AB93F9A}" dt="2023-04-02T09:35:52.657" v="135"/>
        <pc:sldMkLst>
          <pc:docMk/>
          <pc:sldMk cId="2525901736" sldId="381"/>
        </pc:sldMkLst>
      </pc:sldChg>
      <pc:sldChg chg="add del">
        <pc:chgData name="#CHONG WEI KANG#" userId="S::wchong036@e.ntu.edu.sg::60ae6041-1c33-44b0-a58f-c44f2bfb570d" providerId="AD" clId="Web-{E5B6CBA1-23B8-358A-8BDD-1F258AB93F9A}" dt="2023-04-02T09:35:52.673" v="136"/>
        <pc:sldMkLst>
          <pc:docMk/>
          <pc:sldMk cId="753229013" sldId="382"/>
        </pc:sldMkLst>
      </pc:sldChg>
      <pc:sldMasterChg chg="modSldLayout">
        <pc:chgData name="#CHONG WEI KANG#" userId="S::wchong036@e.ntu.edu.sg::60ae6041-1c33-44b0-a58f-c44f2bfb570d" providerId="AD" clId="Web-{E5B6CBA1-23B8-358A-8BDD-1F258AB93F9A}" dt="2023-04-02T09:35:27.188" v="131"/>
        <pc:sldMasterMkLst>
          <pc:docMk/>
          <pc:sldMasterMk cId="0" sldId="2147483660"/>
        </pc:sldMasterMkLst>
        <pc:sldLayoutChg chg="replId">
          <pc:chgData name="#CHONG WEI KANG#" userId="S::wchong036@e.ntu.edu.sg::60ae6041-1c33-44b0-a58f-c44f2bfb570d" providerId="AD" clId="Web-{E5B6CBA1-23B8-358A-8BDD-1F258AB93F9A}" dt="2023-04-02T09:35:27.188" v="131"/>
          <pc:sldLayoutMkLst>
            <pc:docMk/>
            <pc:sldMasterMk cId="0" sldId="2147483660"/>
            <pc:sldLayoutMk cId="2594910931" sldId="2147483677"/>
          </pc:sldLayoutMkLst>
        </pc:sldLayoutChg>
        <pc:sldLayoutChg chg="replId">
          <pc:chgData name="#CHONG WEI KANG#" userId="S::wchong036@e.ntu.edu.sg::60ae6041-1c33-44b0-a58f-c44f2bfb570d" providerId="AD" clId="Web-{E5B6CBA1-23B8-358A-8BDD-1F258AB93F9A}" dt="2023-04-02T09:35:27.188" v="131"/>
          <pc:sldLayoutMkLst>
            <pc:docMk/>
            <pc:sldMasterMk cId="0" sldId="2147483660"/>
            <pc:sldLayoutMk cId="1015653401" sldId="2147483678"/>
          </pc:sldLayoutMkLst>
        </pc:sldLayoutChg>
        <pc:sldLayoutChg chg="replId">
          <pc:chgData name="#CHONG WEI KANG#" userId="S::wchong036@e.ntu.edu.sg::60ae6041-1c33-44b0-a58f-c44f2bfb570d" providerId="AD" clId="Web-{E5B6CBA1-23B8-358A-8BDD-1F258AB93F9A}" dt="2023-04-02T09:35:27.188" v="131"/>
          <pc:sldLayoutMkLst>
            <pc:docMk/>
            <pc:sldMasterMk cId="0" sldId="2147483660"/>
            <pc:sldLayoutMk cId="182542232" sldId="2147483679"/>
          </pc:sldLayoutMkLst>
        </pc:sldLayoutChg>
        <pc:sldLayoutChg chg="replId">
          <pc:chgData name="#CHONG WEI KANG#" userId="S::wchong036@e.ntu.edu.sg::60ae6041-1c33-44b0-a58f-c44f2bfb570d" providerId="AD" clId="Web-{E5B6CBA1-23B8-358A-8BDD-1F258AB93F9A}" dt="2023-04-02T09:35:27.188" v="131"/>
          <pc:sldLayoutMkLst>
            <pc:docMk/>
            <pc:sldMasterMk cId="0" sldId="2147483660"/>
            <pc:sldLayoutMk cId="3365938330" sldId="2147483680"/>
          </pc:sldLayoutMkLst>
        </pc:sldLayoutChg>
        <pc:sldLayoutChg chg="replId">
          <pc:chgData name="#CHONG WEI KANG#" userId="S::wchong036@e.ntu.edu.sg::60ae6041-1c33-44b0-a58f-c44f2bfb570d" providerId="AD" clId="Web-{E5B6CBA1-23B8-358A-8BDD-1F258AB93F9A}" dt="2023-04-02T09:35:27.188" v="131"/>
          <pc:sldLayoutMkLst>
            <pc:docMk/>
            <pc:sldMasterMk cId="0" sldId="2147483660"/>
            <pc:sldLayoutMk cId="2242480628" sldId="2147483681"/>
          </pc:sldLayoutMkLst>
        </pc:sldLayoutChg>
      </pc:sldMasterChg>
      <pc:sldMasterChg chg="add addSldLayout">
        <pc:chgData name="#CHONG WEI KANG#" userId="S::wchong036@e.ntu.edu.sg::60ae6041-1c33-44b0-a58f-c44f2bfb570d" providerId="AD" clId="Web-{E5B6CBA1-23B8-358A-8BDD-1F258AB93F9A}" dt="2023-04-02T09:35:27.188" v="131"/>
        <pc:sldMasterMkLst>
          <pc:docMk/>
          <pc:sldMasterMk cId="0" sldId="2147483673"/>
        </pc:sldMasterMkLst>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49"/>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0"/>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1"/>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3"/>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4"/>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5"/>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6"/>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7"/>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8"/>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59"/>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61"/>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67"/>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68"/>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69"/>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70"/>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71"/>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74"/>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75"/>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76"/>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82"/>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83"/>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84"/>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85"/>
          </pc:sldLayoutMkLst>
        </pc:sldLayoutChg>
        <pc:sldLayoutChg chg="add">
          <pc:chgData name="#CHONG WEI KANG#" userId="S::wchong036@e.ntu.edu.sg::60ae6041-1c33-44b0-a58f-c44f2bfb570d" providerId="AD" clId="Web-{E5B6CBA1-23B8-358A-8BDD-1F258AB93F9A}" dt="2023-04-02T09:35:27.188" v="131"/>
          <pc:sldLayoutMkLst>
            <pc:docMk/>
            <pc:sldMasterMk cId="0" sldId="2147483673"/>
            <pc:sldLayoutMk cId="0" sldId="2147483686"/>
          </pc:sldLayoutMkLst>
        </pc:sldLayoutChg>
      </pc:sldMasterChg>
    </pc:docChg>
  </pc:docChgLst>
  <pc:docChgLst>
    <pc:chgData name="#TOH YI CHENG#" userId="S::ytoh028@e.ntu.edu.sg::3826fb1a-955c-4ee3-87d0-89b210bcaec4" providerId="AD" clId="Web-{5315EA79-C093-1121-4B6A-F37114836821}"/>
    <pc:docChg chg="modSld">
      <pc:chgData name="#TOH YI CHENG#" userId="S::ytoh028@e.ntu.edu.sg::3826fb1a-955c-4ee3-87d0-89b210bcaec4" providerId="AD" clId="Web-{5315EA79-C093-1121-4B6A-F37114836821}" dt="2023-04-02T09:57:26.074" v="35"/>
      <pc:docMkLst>
        <pc:docMk/>
      </pc:docMkLst>
      <pc:sldChg chg="delSp modSp">
        <pc:chgData name="#TOH YI CHENG#" userId="S::ytoh028@e.ntu.edu.sg::3826fb1a-955c-4ee3-87d0-89b210bcaec4" providerId="AD" clId="Web-{5315EA79-C093-1121-4B6A-F37114836821}" dt="2023-04-02T09:20:38.974" v="8" actId="1076"/>
        <pc:sldMkLst>
          <pc:docMk/>
          <pc:sldMk cId="1765496283" sldId="306"/>
        </pc:sldMkLst>
        <pc:spChg chg="del">
          <ac:chgData name="#TOH YI CHENG#" userId="S::ytoh028@e.ntu.edu.sg::3826fb1a-955c-4ee3-87d0-89b210bcaec4" providerId="AD" clId="Web-{5315EA79-C093-1121-4B6A-F37114836821}" dt="2023-04-02T09:20:35.349" v="7"/>
          <ac:spMkLst>
            <pc:docMk/>
            <pc:sldMk cId="1765496283" sldId="306"/>
            <ac:spMk id="8" creationId="{39F5DBD2-1684-3AD2-F69B-5B91C4D21399}"/>
          </ac:spMkLst>
        </pc:spChg>
        <pc:spChg chg="mod">
          <ac:chgData name="#TOH YI CHENG#" userId="S::ytoh028@e.ntu.edu.sg::3826fb1a-955c-4ee3-87d0-89b210bcaec4" providerId="AD" clId="Web-{5315EA79-C093-1121-4B6A-F37114836821}" dt="2023-04-02T09:20:38.974" v="8" actId="1076"/>
          <ac:spMkLst>
            <pc:docMk/>
            <pc:sldMk cId="1765496283" sldId="306"/>
            <ac:spMk id="10" creationId="{CB2DB043-3A0A-DA02-0384-6E8678A9EA97}"/>
          </ac:spMkLst>
        </pc:spChg>
        <pc:spChg chg="mod">
          <ac:chgData name="#TOH YI CHENG#" userId="S::ytoh028@e.ntu.edu.sg::3826fb1a-955c-4ee3-87d0-89b210bcaec4" providerId="AD" clId="Web-{5315EA79-C093-1121-4B6A-F37114836821}" dt="2023-04-02T09:20:24.458" v="6" actId="20577"/>
          <ac:spMkLst>
            <pc:docMk/>
            <pc:sldMk cId="1765496283" sldId="306"/>
            <ac:spMk id="15" creationId="{35D96366-30D1-C72A-58D0-CBC2E0261A5E}"/>
          </ac:spMkLst>
        </pc:spChg>
      </pc:sldChg>
      <pc:sldChg chg="mod modShow">
        <pc:chgData name="#TOH YI CHENG#" userId="S::ytoh028@e.ntu.edu.sg::3826fb1a-955c-4ee3-87d0-89b210bcaec4" providerId="AD" clId="Web-{5315EA79-C093-1121-4B6A-F37114836821}" dt="2023-04-02T09:24:02.059" v="9"/>
        <pc:sldMkLst>
          <pc:docMk/>
          <pc:sldMk cId="1364037506" sldId="328"/>
        </pc:sldMkLst>
      </pc:sldChg>
      <pc:sldChg chg="addSp delSp modSp addAnim modAnim">
        <pc:chgData name="#TOH YI CHENG#" userId="S::ytoh028@e.ntu.edu.sg::3826fb1a-955c-4ee3-87d0-89b210bcaec4" providerId="AD" clId="Web-{5315EA79-C093-1121-4B6A-F37114836821}" dt="2023-04-02T09:57:26.074" v="35"/>
        <pc:sldMkLst>
          <pc:docMk/>
          <pc:sldMk cId="4259025817" sldId="341"/>
        </pc:sldMkLst>
        <pc:spChg chg="del mod">
          <ac:chgData name="#TOH YI CHENG#" userId="S::ytoh028@e.ntu.edu.sg::3826fb1a-955c-4ee3-87d0-89b210bcaec4" providerId="AD" clId="Web-{5315EA79-C093-1121-4B6A-F37114836821}" dt="2023-04-02T09:56:57.292" v="30"/>
          <ac:spMkLst>
            <pc:docMk/>
            <pc:sldMk cId="4259025817" sldId="341"/>
            <ac:spMk id="2" creationId="{D8B2BDDB-6549-7911-C3B0-A042952129D0}"/>
          </ac:spMkLst>
        </pc:spChg>
        <pc:spChg chg="add">
          <ac:chgData name="#TOH YI CHENG#" userId="S::ytoh028@e.ntu.edu.sg::3826fb1a-955c-4ee3-87d0-89b210bcaec4" providerId="AD" clId="Web-{5315EA79-C093-1121-4B6A-F37114836821}" dt="2023-04-02T09:57:20.746" v="34"/>
          <ac:spMkLst>
            <pc:docMk/>
            <pc:sldMk cId="4259025817" sldId="341"/>
            <ac:spMk id="4" creationId="{ACF1A6BB-D504-419C-4CF6-B96C6ABEA93D}"/>
          </ac:spMkLst>
        </pc:spChg>
        <pc:spChg chg="add">
          <ac:chgData name="#TOH YI CHENG#" userId="S::ytoh028@e.ntu.edu.sg::3826fb1a-955c-4ee3-87d0-89b210bcaec4" providerId="AD" clId="Web-{5315EA79-C093-1121-4B6A-F37114836821}" dt="2023-04-02T09:57:26.074" v="35"/>
          <ac:spMkLst>
            <pc:docMk/>
            <pc:sldMk cId="4259025817" sldId="341"/>
            <ac:spMk id="6" creationId="{763AEBD9-E0D0-F4A7-9AE0-847EBB68AA80}"/>
          </ac:spMkLst>
        </pc:spChg>
        <pc:picChg chg="mod">
          <ac:chgData name="#TOH YI CHENG#" userId="S::ytoh028@e.ntu.edu.sg::3826fb1a-955c-4ee3-87d0-89b210bcaec4" providerId="AD" clId="Web-{5315EA79-C093-1121-4B6A-F37114836821}" dt="2023-04-02T09:57:16.074" v="33" actId="1076"/>
          <ac:picMkLst>
            <pc:docMk/>
            <pc:sldMk cId="4259025817" sldId="341"/>
            <ac:picMk id="17" creationId="{C9686A87-FF2E-185C-791A-32BCFCE8F634}"/>
          </ac:picMkLst>
        </pc:picChg>
      </pc:sldChg>
      <pc:sldChg chg="delSp modSp modCm">
        <pc:chgData name="#TOH YI CHENG#" userId="S::ytoh028@e.ntu.edu.sg::3826fb1a-955c-4ee3-87d0-89b210bcaec4" providerId="AD" clId="Web-{5315EA79-C093-1121-4B6A-F37114836821}" dt="2023-04-02T09:57:06.761" v="32"/>
        <pc:sldMkLst>
          <pc:docMk/>
          <pc:sldMk cId="225517279" sldId="349"/>
        </pc:sldMkLst>
        <pc:spChg chg="del mod">
          <ac:chgData name="#TOH YI CHENG#" userId="S::ytoh028@e.ntu.edu.sg::3826fb1a-955c-4ee3-87d0-89b210bcaec4" providerId="AD" clId="Web-{5315EA79-C093-1121-4B6A-F37114836821}" dt="2023-04-02T09:57:06.761" v="32"/>
          <ac:spMkLst>
            <pc:docMk/>
            <pc:sldMk cId="225517279" sldId="349"/>
            <ac:spMk id="2" creationId="{3D96F386-031B-3CFF-01BA-EAAEAF0F3105}"/>
          </ac:spMkLst>
        </pc:spChg>
        <pc:extLst>
          <p:ext xmlns:p="http://schemas.openxmlformats.org/presentationml/2006/main" uri="{D6D511B9-2390-475A-947B-AFAB55BFBCF1}">
            <pc226:cmChg xmlns:pc226="http://schemas.microsoft.com/office/powerpoint/2022/06/main/command" chg="mod">
              <pc226:chgData name="#TOH YI CHENG#" userId="S::ytoh028@e.ntu.edu.sg::3826fb1a-955c-4ee3-87d0-89b210bcaec4" providerId="AD" clId="Web-{5315EA79-C093-1121-4B6A-F37114836821}" dt="2023-04-02T09:19:54.457" v="0"/>
              <pc2:cmMkLst xmlns:pc2="http://schemas.microsoft.com/office/powerpoint/2019/9/main/command">
                <pc:docMk/>
                <pc:sldMk cId="225517279" sldId="349"/>
                <pc2:cmMk id="{534A3ACE-22C7-4CD4-A377-15DB29466FFF}"/>
              </pc2:cmMkLst>
            </pc226:cmChg>
          </p:ext>
        </pc:extLst>
      </pc:sldChg>
      <pc:sldChg chg="addSp delSp modSp">
        <pc:chgData name="#TOH YI CHENG#" userId="S::ytoh028@e.ntu.edu.sg::3826fb1a-955c-4ee3-87d0-89b210bcaec4" providerId="AD" clId="Web-{5315EA79-C093-1121-4B6A-F37114836821}" dt="2023-04-02T09:54:40.193" v="20" actId="1076"/>
        <pc:sldMkLst>
          <pc:docMk/>
          <pc:sldMk cId="1498796148" sldId="367"/>
        </pc:sldMkLst>
        <pc:spChg chg="add mod">
          <ac:chgData name="#TOH YI CHENG#" userId="S::ytoh028@e.ntu.edu.sg::3826fb1a-955c-4ee3-87d0-89b210bcaec4" providerId="AD" clId="Web-{5315EA79-C093-1121-4B6A-F37114836821}" dt="2023-04-02T09:54:22.318" v="19" actId="20577"/>
          <ac:spMkLst>
            <pc:docMk/>
            <pc:sldMk cId="1498796148" sldId="367"/>
            <ac:spMk id="5" creationId="{68A21A5D-7CDC-1F94-A207-71C6710CC62E}"/>
          </ac:spMkLst>
        </pc:spChg>
        <pc:spChg chg="add del">
          <ac:chgData name="#TOH YI CHENG#" userId="S::ytoh028@e.ntu.edu.sg::3826fb1a-955c-4ee3-87d0-89b210bcaec4" providerId="AD" clId="Web-{5315EA79-C093-1121-4B6A-F37114836821}" dt="2023-04-02T09:54:08.395" v="16"/>
          <ac:spMkLst>
            <pc:docMk/>
            <pc:sldMk cId="1498796148" sldId="367"/>
            <ac:spMk id="10" creationId="{72B2A39D-9283-A1FC-0CD2-D31814F52F2E}"/>
          </ac:spMkLst>
        </pc:spChg>
        <pc:picChg chg="mod">
          <ac:chgData name="#TOH YI CHENG#" userId="S::ytoh028@e.ntu.edu.sg::3826fb1a-955c-4ee3-87d0-89b210bcaec4" providerId="AD" clId="Web-{5315EA79-C093-1121-4B6A-F37114836821}" dt="2023-04-02T09:54:40.193" v="20" actId="1076"/>
          <ac:picMkLst>
            <pc:docMk/>
            <pc:sldMk cId="1498796148" sldId="367"/>
            <ac:picMk id="17" creationId="{C9686A87-FF2E-185C-791A-32BCFCE8F634}"/>
          </ac:picMkLst>
        </pc:picChg>
      </pc:sldChg>
      <pc:sldChg chg="addSp modSp">
        <pc:chgData name="#TOH YI CHENG#" userId="S::ytoh028@e.ntu.edu.sg::3826fb1a-955c-4ee3-87d0-89b210bcaec4" providerId="AD" clId="Web-{5315EA79-C093-1121-4B6A-F37114836821}" dt="2023-04-02T09:55:15.038" v="22"/>
        <pc:sldMkLst>
          <pc:docMk/>
          <pc:sldMk cId="1541911087" sldId="374"/>
        </pc:sldMkLst>
        <pc:spChg chg="add">
          <ac:chgData name="#TOH YI CHENG#" userId="S::ytoh028@e.ntu.edu.sg::3826fb1a-955c-4ee3-87d0-89b210bcaec4" providerId="AD" clId="Web-{5315EA79-C093-1121-4B6A-F37114836821}" dt="2023-04-02T09:55:15.038" v="22"/>
          <ac:spMkLst>
            <pc:docMk/>
            <pc:sldMk cId="1541911087" sldId="374"/>
            <ac:spMk id="5" creationId="{897F911A-42FE-C30A-54D1-DFCB7D228CE1}"/>
          </ac:spMkLst>
        </pc:spChg>
        <pc:picChg chg="mod">
          <ac:chgData name="#TOH YI CHENG#" userId="S::ytoh028@e.ntu.edu.sg::3826fb1a-955c-4ee3-87d0-89b210bcaec4" providerId="AD" clId="Web-{5315EA79-C093-1121-4B6A-F37114836821}" dt="2023-04-02T09:55:06.522" v="21" actId="1076"/>
          <ac:picMkLst>
            <pc:docMk/>
            <pc:sldMk cId="1541911087" sldId="374"/>
            <ac:picMk id="17" creationId="{C9686A87-FF2E-185C-791A-32BCFCE8F634}"/>
          </ac:picMkLst>
        </pc:picChg>
      </pc:sldChg>
      <pc:sldChg chg="addSp modSp">
        <pc:chgData name="#TOH YI CHENG#" userId="S::ytoh028@e.ntu.edu.sg::3826fb1a-955c-4ee3-87d0-89b210bcaec4" providerId="AD" clId="Web-{5315EA79-C093-1121-4B6A-F37114836821}" dt="2023-04-02T09:55:31.554" v="24" actId="1076"/>
        <pc:sldMkLst>
          <pc:docMk/>
          <pc:sldMk cId="3163765242" sldId="375"/>
        </pc:sldMkLst>
        <pc:spChg chg="add">
          <ac:chgData name="#TOH YI CHENG#" userId="S::ytoh028@e.ntu.edu.sg::3826fb1a-955c-4ee3-87d0-89b210bcaec4" providerId="AD" clId="Web-{5315EA79-C093-1121-4B6A-F37114836821}" dt="2023-04-02T09:55:27.211" v="23"/>
          <ac:spMkLst>
            <pc:docMk/>
            <pc:sldMk cId="3163765242" sldId="375"/>
            <ac:spMk id="5" creationId="{8193C47D-7599-D6ED-912E-680ECCC1C458}"/>
          </ac:spMkLst>
        </pc:spChg>
        <pc:picChg chg="mod">
          <ac:chgData name="#TOH YI CHENG#" userId="S::ytoh028@e.ntu.edu.sg::3826fb1a-955c-4ee3-87d0-89b210bcaec4" providerId="AD" clId="Web-{5315EA79-C093-1121-4B6A-F37114836821}" dt="2023-04-02T09:55:31.554" v="24" actId="1076"/>
          <ac:picMkLst>
            <pc:docMk/>
            <pc:sldMk cId="3163765242" sldId="375"/>
            <ac:picMk id="17" creationId="{C9686A87-FF2E-185C-791A-32BCFCE8F634}"/>
          </ac:picMkLst>
        </pc:picChg>
      </pc:sldChg>
      <pc:sldChg chg="addSp delSp modSp">
        <pc:chgData name="#TOH YI CHENG#" userId="S::ytoh028@e.ntu.edu.sg::3826fb1a-955c-4ee3-87d0-89b210bcaec4" providerId="AD" clId="Web-{5315EA79-C093-1121-4B6A-F37114836821}" dt="2023-04-02T09:56:35.260" v="28"/>
        <pc:sldMkLst>
          <pc:docMk/>
          <pc:sldMk cId="3920711818" sldId="376"/>
        </pc:sldMkLst>
        <pc:spChg chg="add">
          <ac:chgData name="#TOH YI CHENG#" userId="S::ytoh028@e.ntu.edu.sg::3826fb1a-955c-4ee3-87d0-89b210bcaec4" providerId="AD" clId="Web-{5315EA79-C093-1121-4B6A-F37114836821}" dt="2023-04-02T09:56:28.713" v="26"/>
          <ac:spMkLst>
            <pc:docMk/>
            <pc:sldMk cId="3920711818" sldId="376"/>
            <ac:spMk id="5" creationId="{8DC28E84-B528-859A-FC6A-80839F1005F0}"/>
          </ac:spMkLst>
        </pc:spChg>
        <pc:spChg chg="add del">
          <ac:chgData name="#TOH YI CHENG#" userId="S::ytoh028@e.ntu.edu.sg::3826fb1a-955c-4ee3-87d0-89b210bcaec4" providerId="AD" clId="Web-{5315EA79-C093-1121-4B6A-F37114836821}" dt="2023-04-02T09:56:35.260" v="28"/>
          <ac:spMkLst>
            <pc:docMk/>
            <pc:sldMk cId="3920711818" sldId="376"/>
            <ac:spMk id="10" creationId="{898762B9-98EC-B5DC-169F-86DA4A1BCCD0}"/>
          </ac:spMkLst>
        </pc:spChg>
        <pc:picChg chg="mod">
          <ac:chgData name="#TOH YI CHENG#" userId="S::ytoh028@e.ntu.edu.sg::3826fb1a-955c-4ee3-87d0-89b210bcaec4" providerId="AD" clId="Web-{5315EA79-C093-1121-4B6A-F37114836821}" dt="2023-04-02T09:56:24.181" v="25" actId="1076"/>
          <ac:picMkLst>
            <pc:docMk/>
            <pc:sldMk cId="3920711818" sldId="376"/>
            <ac:picMk id="17" creationId="{C9686A87-FF2E-185C-791A-32BCFCE8F634}"/>
          </ac:picMkLst>
        </pc:picChg>
      </pc:sldChg>
    </pc:docChg>
  </pc:docChgLst>
  <pc:docChgLst>
    <pc:chgData name="#LOY SHENG#" userId="23df49d1-2d6b-4906-87b4-364244ce5c29" providerId="ADAL" clId="{F32B556A-83FA-434B-AF9E-8573F1A857AC}"/>
    <pc:docChg chg="undo custSel delSld modSld sldOrd">
      <pc:chgData name="#LOY SHENG#" userId="23df49d1-2d6b-4906-87b4-364244ce5c29" providerId="ADAL" clId="{F32B556A-83FA-434B-AF9E-8573F1A857AC}" dt="2023-04-02T11:01:49.770" v="625"/>
      <pc:docMkLst>
        <pc:docMk/>
      </pc:docMkLst>
      <pc:sldChg chg="modSp mod modAnim modNotesTx">
        <pc:chgData name="#LOY SHENG#" userId="23df49d1-2d6b-4906-87b4-364244ce5c29" providerId="ADAL" clId="{F32B556A-83FA-434B-AF9E-8573F1A857AC}" dt="2023-04-02T10:59:54.865" v="619" actId="20577"/>
        <pc:sldMkLst>
          <pc:docMk/>
          <pc:sldMk cId="1765496283" sldId="306"/>
        </pc:sldMkLst>
        <pc:spChg chg="mod">
          <ac:chgData name="#LOY SHENG#" userId="23df49d1-2d6b-4906-87b4-364244ce5c29" providerId="ADAL" clId="{F32B556A-83FA-434B-AF9E-8573F1A857AC}" dt="2023-04-02T08:38:47.709" v="104" actId="1076"/>
          <ac:spMkLst>
            <pc:docMk/>
            <pc:sldMk cId="1765496283" sldId="306"/>
            <ac:spMk id="10" creationId="{CB2DB043-3A0A-DA02-0384-6E8678A9EA97}"/>
          </ac:spMkLst>
        </pc:spChg>
      </pc:sldChg>
      <pc:sldChg chg="addSp modSp mod modNotesTx">
        <pc:chgData name="#LOY SHENG#" userId="23df49d1-2d6b-4906-87b4-364244ce5c29" providerId="ADAL" clId="{F32B556A-83FA-434B-AF9E-8573F1A857AC}" dt="2023-04-02T10:27:13.665" v="324" actId="2711"/>
        <pc:sldMkLst>
          <pc:docMk/>
          <pc:sldMk cId="1242550834" sldId="307"/>
        </pc:sldMkLst>
        <pc:spChg chg="add">
          <ac:chgData name="#LOY SHENG#" userId="23df49d1-2d6b-4906-87b4-364244ce5c29" providerId="ADAL" clId="{F32B556A-83FA-434B-AF9E-8573F1A857AC}" dt="2023-04-02T09:53:40.060" v="110" actId="11529"/>
          <ac:spMkLst>
            <pc:docMk/>
            <pc:sldMk cId="1242550834" sldId="307"/>
            <ac:spMk id="2" creationId="{0858EB1D-15A4-7D7D-E04C-406A79F8E131}"/>
          </ac:spMkLst>
        </pc:spChg>
        <pc:spChg chg="add mod">
          <ac:chgData name="#LOY SHENG#" userId="23df49d1-2d6b-4906-87b4-364244ce5c29" providerId="ADAL" clId="{F32B556A-83FA-434B-AF9E-8573F1A857AC}" dt="2023-04-02T10:27:13.665" v="324" actId="2711"/>
          <ac:spMkLst>
            <pc:docMk/>
            <pc:sldMk cId="1242550834" sldId="307"/>
            <ac:spMk id="5" creationId="{F5BABA79-979C-DBB7-BA58-D6FE724B770F}"/>
          </ac:spMkLst>
        </pc:spChg>
        <pc:spChg chg="add mod">
          <ac:chgData name="#LOY SHENG#" userId="23df49d1-2d6b-4906-87b4-364244ce5c29" providerId="ADAL" clId="{F32B556A-83FA-434B-AF9E-8573F1A857AC}" dt="2023-04-02T09:54:06.473" v="123" actId="1076"/>
          <ac:spMkLst>
            <pc:docMk/>
            <pc:sldMk cId="1242550834" sldId="307"/>
            <ac:spMk id="6" creationId="{FFBCAF70-AF3A-45E2-D5D3-4C604903C52B}"/>
          </ac:spMkLst>
        </pc:spChg>
        <pc:spChg chg="add mod">
          <ac:chgData name="#LOY SHENG#" userId="23df49d1-2d6b-4906-87b4-364244ce5c29" providerId="ADAL" clId="{F32B556A-83FA-434B-AF9E-8573F1A857AC}" dt="2023-04-02T10:27:13.665" v="324" actId="2711"/>
          <ac:spMkLst>
            <pc:docMk/>
            <pc:sldMk cId="1242550834" sldId="307"/>
            <ac:spMk id="13" creationId="{492E81AF-4754-98D4-AD73-5B729833AF98}"/>
          </ac:spMkLst>
        </pc:spChg>
        <pc:picChg chg="mod">
          <ac:chgData name="#LOY SHENG#" userId="23df49d1-2d6b-4906-87b4-364244ce5c29" providerId="ADAL" clId="{F32B556A-83FA-434B-AF9E-8573F1A857AC}" dt="2023-04-02T10:22:27.615" v="311" actId="1076"/>
          <ac:picMkLst>
            <pc:docMk/>
            <pc:sldMk cId="1242550834" sldId="307"/>
            <ac:picMk id="16" creationId="{F1EEC3B3-C1FD-7722-3857-1AB42501B62F}"/>
          </ac:picMkLst>
        </pc:picChg>
        <pc:cxnChg chg="mod">
          <ac:chgData name="#LOY SHENG#" userId="23df49d1-2d6b-4906-87b4-364244ce5c29" providerId="ADAL" clId="{F32B556A-83FA-434B-AF9E-8573F1A857AC}" dt="2023-04-02T10:22:25.888" v="310" actId="1076"/>
          <ac:cxnSpMkLst>
            <pc:docMk/>
            <pc:sldMk cId="1242550834" sldId="307"/>
            <ac:cxnSpMk id="19" creationId="{9359A543-4A81-87D1-4CD9-87AF1289BDC1}"/>
          </ac:cxnSpMkLst>
        </pc:cxnChg>
      </pc:sldChg>
      <pc:sldChg chg="addSp delSp modSp mod modShow modNotesTx">
        <pc:chgData name="#LOY SHENG#" userId="23df49d1-2d6b-4906-87b4-364244ce5c29" providerId="ADAL" clId="{F32B556A-83FA-434B-AF9E-8573F1A857AC}" dt="2023-04-02T10:56:00.644" v="467" actId="729"/>
        <pc:sldMkLst>
          <pc:docMk/>
          <pc:sldMk cId="2161077297" sldId="314"/>
        </pc:sldMkLst>
        <pc:spChg chg="add del mod">
          <ac:chgData name="#LOY SHENG#" userId="23df49d1-2d6b-4906-87b4-364244ce5c29" providerId="ADAL" clId="{F32B556A-83FA-434B-AF9E-8573F1A857AC}" dt="2023-04-02T10:55:57.117" v="466" actId="478"/>
          <ac:spMkLst>
            <pc:docMk/>
            <pc:sldMk cId="2161077297" sldId="314"/>
            <ac:spMk id="69" creationId="{BFBE8D3C-1149-33EE-E1C3-135FBE14B71E}"/>
          </ac:spMkLst>
        </pc:spChg>
      </pc:sldChg>
      <pc:sldChg chg="modSp mod">
        <pc:chgData name="#LOY SHENG#" userId="23df49d1-2d6b-4906-87b4-364244ce5c29" providerId="ADAL" clId="{F32B556A-83FA-434B-AF9E-8573F1A857AC}" dt="2023-04-02T10:52:10.581" v="441" actId="1076"/>
        <pc:sldMkLst>
          <pc:docMk/>
          <pc:sldMk cId="3438634876" sldId="315"/>
        </pc:sldMkLst>
        <pc:spChg chg="mod">
          <ac:chgData name="#LOY SHENG#" userId="23df49d1-2d6b-4906-87b4-364244ce5c29" providerId="ADAL" clId="{F32B556A-83FA-434B-AF9E-8573F1A857AC}" dt="2023-04-02T10:52:10.581" v="441" actId="1076"/>
          <ac:spMkLst>
            <pc:docMk/>
            <pc:sldMk cId="3438634876" sldId="315"/>
            <ac:spMk id="4" creationId="{4A8ECB14-0F8B-3362-CF30-7F11B5DFB084}"/>
          </ac:spMkLst>
        </pc:spChg>
        <pc:spChg chg="mod">
          <ac:chgData name="#LOY SHENG#" userId="23df49d1-2d6b-4906-87b4-364244ce5c29" providerId="ADAL" clId="{F32B556A-83FA-434B-AF9E-8573F1A857AC}" dt="2023-04-02T10:26:10.820" v="315" actId="2711"/>
          <ac:spMkLst>
            <pc:docMk/>
            <pc:sldMk cId="3438634876" sldId="315"/>
            <ac:spMk id="7" creationId="{CDEE87D0-E1F0-AD36-72D3-8782CD94D313}"/>
          </ac:spMkLst>
        </pc:spChg>
        <pc:spChg chg="mod">
          <ac:chgData name="#LOY SHENG#" userId="23df49d1-2d6b-4906-87b4-364244ce5c29" providerId="ADAL" clId="{F32B556A-83FA-434B-AF9E-8573F1A857AC}" dt="2023-04-02T10:26:10.820" v="315" actId="2711"/>
          <ac:spMkLst>
            <pc:docMk/>
            <pc:sldMk cId="3438634876" sldId="315"/>
            <ac:spMk id="10" creationId="{4736ECD5-7943-A5C5-3951-63A19414BC7B}"/>
          </ac:spMkLst>
        </pc:spChg>
        <pc:spChg chg="mod">
          <ac:chgData name="#LOY SHENG#" userId="23df49d1-2d6b-4906-87b4-364244ce5c29" providerId="ADAL" clId="{F32B556A-83FA-434B-AF9E-8573F1A857AC}" dt="2023-04-02T10:26:10.820" v="315" actId="2711"/>
          <ac:spMkLst>
            <pc:docMk/>
            <pc:sldMk cId="3438634876" sldId="315"/>
            <ac:spMk id="12" creationId="{E0B133A6-F3F5-6A83-019A-2880599DF9A5}"/>
          </ac:spMkLst>
        </pc:spChg>
        <pc:spChg chg="mod">
          <ac:chgData name="#LOY SHENG#" userId="23df49d1-2d6b-4906-87b4-364244ce5c29" providerId="ADAL" clId="{F32B556A-83FA-434B-AF9E-8573F1A857AC}" dt="2023-04-02T10:26:10.820" v="315" actId="2711"/>
          <ac:spMkLst>
            <pc:docMk/>
            <pc:sldMk cId="3438634876" sldId="315"/>
            <ac:spMk id="13" creationId="{B8D2F423-639A-7D8B-BB3A-1C816B92DCE5}"/>
          </ac:spMkLst>
        </pc:spChg>
      </pc:sldChg>
      <pc:sldChg chg="modSp mod ord modShow">
        <pc:chgData name="#LOY SHENG#" userId="23df49d1-2d6b-4906-87b4-364244ce5c29" providerId="ADAL" clId="{F32B556A-83FA-434B-AF9E-8573F1A857AC}" dt="2023-04-02T11:01:49.770" v="625"/>
        <pc:sldMkLst>
          <pc:docMk/>
          <pc:sldMk cId="3072411077" sldId="316"/>
        </pc:sldMkLst>
        <pc:spChg chg="mod">
          <ac:chgData name="#LOY SHENG#" userId="23df49d1-2d6b-4906-87b4-364244ce5c29" providerId="ADAL" clId="{F32B556A-83FA-434B-AF9E-8573F1A857AC}" dt="2023-04-02T10:27:24.180" v="325" actId="2711"/>
          <ac:spMkLst>
            <pc:docMk/>
            <pc:sldMk cId="3072411077" sldId="316"/>
            <ac:spMk id="8" creationId="{4E23E505-8978-038F-4B57-E8E0EFDBB9C8}"/>
          </ac:spMkLst>
        </pc:spChg>
      </pc:sldChg>
      <pc:sldChg chg="modSp mod ord modShow">
        <pc:chgData name="#LOY SHENG#" userId="23df49d1-2d6b-4906-87b4-364244ce5c29" providerId="ADAL" clId="{F32B556A-83FA-434B-AF9E-8573F1A857AC}" dt="2023-04-02T11:01:49.770" v="625"/>
        <pc:sldMkLst>
          <pc:docMk/>
          <pc:sldMk cId="2940380632" sldId="317"/>
        </pc:sldMkLst>
        <pc:spChg chg="mod">
          <ac:chgData name="#LOY SHENG#" userId="23df49d1-2d6b-4906-87b4-364244ce5c29" providerId="ADAL" clId="{F32B556A-83FA-434B-AF9E-8573F1A857AC}" dt="2023-04-02T10:27:33.134" v="326" actId="2711"/>
          <ac:spMkLst>
            <pc:docMk/>
            <pc:sldMk cId="2940380632" sldId="317"/>
            <ac:spMk id="10" creationId="{D56C8DAA-49B2-583B-1E42-711CF6BB4377}"/>
          </ac:spMkLst>
        </pc:spChg>
      </pc:sldChg>
      <pc:sldChg chg="modSp mod modNotesTx">
        <pc:chgData name="#LOY SHENG#" userId="23df49d1-2d6b-4906-87b4-364244ce5c29" providerId="ADAL" clId="{F32B556A-83FA-434B-AF9E-8573F1A857AC}" dt="2023-04-02T10:42:08.246" v="372" actId="1076"/>
        <pc:sldMkLst>
          <pc:docMk/>
          <pc:sldMk cId="1621937474" sldId="318"/>
        </pc:sldMkLst>
        <pc:spChg chg="mod">
          <ac:chgData name="#LOY SHENG#" userId="23df49d1-2d6b-4906-87b4-364244ce5c29" providerId="ADAL" clId="{F32B556A-83FA-434B-AF9E-8573F1A857AC}" dt="2023-04-02T10:41:46.583" v="364" actId="1076"/>
          <ac:spMkLst>
            <pc:docMk/>
            <pc:sldMk cId="1621937474" sldId="318"/>
            <ac:spMk id="6" creationId="{D20C3358-DABE-1A32-C384-8F19CFC5B766}"/>
          </ac:spMkLst>
        </pc:spChg>
        <pc:spChg chg="mod">
          <ac:chgData name="#LOY SHENG#" userId="23df49d1-2d6b-4906-87b4-364244ce5c29" providerId="ADAL" clId="{F32B556A-83FA-434B-AF9E-8573F1A857AC}" dt="2023-04-02T10:42:04.526" v="370" actId="1076"/>
          <ac:spMkLst>
            <pc:docMk/>
            <pc:sldMk cId="1621937474" sldId="318"/>
            <ac:spMk id="7" creationId="{4CA4142C-2D1B-FEEB-63AE-FC9914DC3185}"/>
          </ac:spMkLst>
        </pc:spChg>
        <pc:spChg chg="mod">
          <ac:chgData name="#LOY SHENG#" userId="23df49d1-2d6b-4906-87b4-364244ce5c29" providerId="ADAL" clId="{F32B556A-83FA-434B-AF9E-8573F1A857AC}" dt="2023-04-02T10:42:02.982" v="369" actId="1076"/>
          <ac:spMkLst>
            <pc:docMk/>
            <pc:sldMk cId="1621937474" sldId="318"/>
            <ac:spMk id="8" creationId="{66231C84-2BA9-ED2F-98B9-BD453D151C87}"/>
          </ac:spMkLst>
        </pc:spChg>
        <pc:spChg chg="mod">
          <ac:chgData name="#LOY SHENG#" userId="23df49d1-2d6b-4906-87b4-364244ce5c29" providerId="ADAL" clId="{F32B556A-83FA-434B-AF9E-8573F1A857AC}" dt="2023-04-02T10:42:06.743" v="371" actId="1076"/>
          <ac:spMkLst>
            <pc:docMk/>
            <pc:sldMk cId="1621937474" sldId="318"/>
            <ac:spMk id="9" creationId="{6CAA2B61-9D3E-AEE2-FFE5-FDD102D9DC2B}"/>
          </ac:spMkLst>
        </pc:spChg>
        <pc:spChg chg="mod">
          <ac:chgData name="#LOY SHENG#" userId="23df49d1-2d6b-4906-87b4-364244ce5c29" providerId="ADAL" clId="{F32B556A-83FA-434B-AF9E-8573F1A857AC}" dt="2023-04-02T10:42:08.246" v="372" actId="1076"/>
          <ac:spMkLst>
            <pc:docMk/>
            <pc:sldMk cId="1621937474" sldId="318"/>
            <ac:spMk id="10" creationId="{7C2B2D04-59F9-FAEF-2EDB-BC8A40207ECC}"/>
          </ac:spMkLst>
        </pc:spChg>
        <pc:picChg chg="mod">
          <ac:chgData name="#LOY SHENG#" userId="23df49d1-2d6b-4906-87b4-364244ce5c29" providerId="ADAL" clId="{F32B556A-83FA-434B-AF9E-8573F1A857AC}" dt="2023-04-02T10:41:59.978" v="368" actId="1076"/>
          <ac:picMkLst>
            <pc:docMk/>
            <pc:sldMk cId="1621937474" sldId="318"/>
            <ac:picMk id="2" creationId="{071FDFB6-EBAC-76C2-C290-99A367311990}"/>
          </ac:picMkLst>
        </pc:picChg>
      </pc:sldChg>
      <pc:sldChg chg="delSp modSp mod ord modShow modNotesTx">
        <pc:chgData name="#LOY SHENG#" userId="23df49d1-2d6b-4906-87b4-364244ce5c29" providerId="ADAL" clId="{F32B556A-83FA-434B-AF9E-8573F1A857AC}" dt="2023-04-02T11:01:49.770" v="625"/>
        <pc:sldMkLst>
          <pc:docMk/>
          <pc:sldMk cId="1060825841" sldId="319"/>
        </pc:sldMkLst>
        <pc:spChg chg="mod">
          <ac:chgData name="#LOY SHENG#" userId="23df49d1-2d6b-4906-87b4-364244ce5c29" providerId="ADAL" clId="{F32B556A-83FA-434B-AF9E-8573F1A857AC}" dt="2023-04-02T10:53:42.951" v="455" actId="20577"/>
          <ac:spMkLst>
            <pc:docMk/>
            <pc:sldMk cId="1060825841" sldId="319"/>
            <ac:spMk id="8" creationId="{6DE61CB5-26A1-F9F2-D08B-D97D729B18FC}"/>
          </ac:spMkLst>
        </pc:spChg>
        <pc:spChg chg="del mod">
          <ac:chgData name="#LOY SHENG#" userId="23df49d1-2d6b-4906-87b4-364244ce5c29" providerId="ADAL" clId="{F32B556A-83FA-434B-AF9E-8573F1A857AC}" dt="2023-04-02T10:42:31.024" v="376" actId="478"/>
          <ac:spMkLst>
            <pc:docMk/>
            <pc:sldMk cId="1060825841" sldId="319"/>
            <ac:spMk id="12" creationId="{9A14719C-96EE-0E6A-502F-3E9BB0A6973F}"/>
          </ac:spMkLst>
        </pc:spChg>
        <pc:graphicFrameChg chg="mod modGraphic">
          <ac:chgData name="#LOY SHENG#" userId="23df49d1-2d6b-4906-87b4-364244ce5c29" providerId="ADAL" clId="{F32B556A-83FA-434B-AF9E-8573F1A857AC}" dt="2023-04-02T10:42:42.001" v="378" actId="1076"/>
          <ac:graphicFrameMkLst>
            <pc:docMk/>
            <pc:sldMk cId="1060825841" sldId="319"/>
            <ac:graphicFrameMk id="5" creationId="{90323DA8-2346-24D1-2A62-5D0951CEE45A}"/>
          </ac:graphicFrameMkLst>
        </pc:graphicFrameChg>
        <pc:picChg chg="mod">
          <ac:chgData name="#LOY SHENG#" userId="23df49d1-2d6b-4906-87b4-364244ce5c29" providerId="ADAL" clId="{F32B556A-83FA-434B-AF9E-8573F1A857AC}" dt="2023-04-02T10:42:47.714" v="380" actId="1076"/>
          <ac:picMkLst>
            <pc:docMk/>
            <pc:sldMk cId="1060825841" sldId="319"/>
            <ac:picMk id="13" creationId="{859C6FA0-B3C4-3C84-2349-A96B122B09C3}"/>
          </ac:picMkLst>
        </pc:picChg>
        <pc:picChg chg="mod">
          <ac:chgData name="#LOY SHENG#" userId="23df49d1-2d6b-4906-87b4-364244ce5c29" providerId="ADAL" clId="{F32B556A-83FA-434B-AF9E-8573F1A857AC}" dt="2023-04-02T10:42:49.549" v="381" actId="1076"/>
          <ac:picMkLst>
            <pc:docMk/>
            <pc:sldMk cId="1060825841" sldId="319"/>
            <ac:picMk id="14" creationId="{6713BF0F-2E22-7B73-3C3D-BA3449B705A8}"/>
          </ac:picMkLst>
        </pc:picChg>
      </pc:sldChg>
      <pc:sldChg chg="addSp delSp modSp mod modNotesTx">
        <pc:chgData name="#LOY SHENG#" userId="23df49d1-2d6b-4906-87b4-364244ce5c29" providerId="ADAL" clId="{F32B556A-83FA-434B-AF9E-8573F1A857AC}" dt="2023-04-02T10:52:32.875" v="444" actId="5793"/>
        <pc:sldMkLst>
          <pc:docMk/>
          <pc:sldMk cId="329828246" sldId="320"/>
        </pc:sldMkLst>
        <pc:spChg chg="mod">
          <ac:chgData name="#LOY SHENG#" userId="23df49d1-2d6b-4906-87b4-364244ce5c29" providerId="ADAL" clId="{F32B556A-83FA-434B-AF9E-8573F1A857AC}" dt="2023-04-02T10:52:32.875" v="444" actId="5793"/>
          <ac:spMkLst>
            <pc:docMk/>
            <pc:sldMk cId="329828246" sldId="320"/>
            <ac:spMk id="8" creationId="{A01B16DC-8435-D9D4-F41B-F7DB4BBCD3C4}"/>
          </ac:spMkLst>
        </pc:spChg>
        <pc:graphicFrameChg chg="add del mod modGraphic">
          <ac:chgData name="#LOY SHENG#" userId="23df49d1-2d6b-4906-87b4-364244ce5c29" providerId="ADAL" clId="{F32B556A-83FA-434B-AF9E-8573F1A857AC}" dt="2023-04-02T10:45:58.254" v="432" actId="478"/>
          <ac:graphicFrameMkLst>
            <pc:docMk/>
            <pc:sldMk cId="329828246" sldId="320"/>
            <ac:graphicFrameMk id="14" creationId="{68CCAB91-11EA-5597-0CBF-61107ABDCB79}"/>
          </ac:graphicFrameMkLst>
        </pc:graphicFrameChg>
      </pc:sldChg>
      <pc:sldChg chg="modSp mod ord modShow">
        <pc:chgData name="#LOY SHENG#" userId="23df49d1-2d6b-4906-87b4-364244ce5c29" providerId="ADAL" clId="{F32B556A-83FA-434B-AF9E-8573F1A857AC}" dt="2023-04-02T11:00:37.835" v="620" actId="729"/>
        <pc:sldMkLst>
          <pc:docMk/>
          <pc:sldMk cId="2965010494" sldId="321"/>
        </pc:sldMkLst>
        <pc:spChg chg="mod">
          <ac:chgData name="#LOY SHENG#" userId="23df49d1-2d6b-4906-87b4-364244ce5c29" providerId="ADAL" clId="{F32B556A-83FA-434B-AF9E-8573F1A857AC}" dt="2023-04-02T10:37:04.744" v="337" actId="1076"/>
          <ac:spMkLst>
            <pc:docMk/>
            <pc:sldMk cId="2965010494" sldId="321"/>
            <ac:spMk id="6" creationId="{05073204-92E4-C759-D104-CA6B0E1440BB}"/>
          </ac:spMkLst>
        </pc:spChg>
      </pc:sldChg>
      <pc:sldChg chg="mod ord modShow">
        <pc:chgData name="#LOY SHENG#" userId="23df49d1-2d6b-4906-87b4-364244ce5c29" providerId="ADAL" clId="{F32B556A-83FA-434B-AF9E-8573F1A857AC}" dt="2023-04-02T10:23:10.858" v="314" actId="729"/>
        <pc:sldMkLst>
          <pc:docMk/>
          <pc:sldMk cId="1399964938" sldId="324"/>
        </pc:sldMkLst>
      </pc:sldChg>
      <pc:sldChg chg="modSp del">
        <pc:chgData name="#LOY SHENG#" userId="23df49d1-2d6b-4906-87b4-364244ce5c29" providerId="ADAL" clId="{F32B556A-83FA-434B-AF9E-8573F1A857AC}" dt="2023-04-02T10:53:01.862" v="445" actId="47"/>
        <pc:sldMkLst>
          <pc:docMk/>
          <pc:sldMk cId="516912048" sldId="326"/>
        </pc:sldMkLst>
        <pc:spChg chg="mod">
          <ac:chgData name="#LOY SHENG#" userId="23df49d1-2d6b-4906-87b4-364244ce5c29" providerId="ADAL" clId="{F32B556A-83FA-434B-AF9E-8573F1A857AC}" dt="2023-04-02T10:51:59.427" v="440" actId="5793"/>
          <ac:spMkLst>
            <pc:docMk/>
            <pc:sldMk cId="516912048" sldId="326"/>
            <ac:spMk id="8" creationId="{0BDBC6EF-8130-A2C3-7413-305B6E829210}"/>
          </ac:spMkLst>
        </pc:spChg>
      </pc:sldChg>
      <pc:sldChg chg="delSp modSp mod ord delAnim modShow modNotesTx">
        <pc:chgData name="#LOY SHENG#" userId="23df49d1-2d6b-4906-87b4-364244ce5c29" providerId="ADAL" clId="{F32B556A-83FA-434B-AF9E-8573F1A857AC}" dt="2023-04-02T10:45:03.992" v="424"/>
        <pc:sldMkLst>
          <pc:docMk/>
          <pc:sldMk cId="4110535405" sldId="327"/>
        </pc:sldMkLst>
        <pc:spChg chg="del mod">
          <ac:chgData name="#LOY SHENG#" userId="23df49d1-2d6b-4906-87b4-364244ce5c29" providerId="ADAL" clId="{F32B556A-83FA-434B-AF9E-8573F1A857AC}" dt="2023-04-02T10:44:36.577" v="413" actId="478"/>
          <ac:spMkLst>
            <pc:docMk/>
            <pc:sldMk cId="4110535405" sldId="327"/>
            <ac:spMk id="6" creationId="{BDC1E263-6723-5B48-1094-8CE7C7D6F163}"/>
          </ac:spMkLst>
        </pc:spChg>
        <pc:picChg chg="mod">
          <ac:chgData name="#LOY SHENG#" userId="23df49d1-2d6b-4906-87b4-364244ce5c29" providerId="ADAL" clId="{F32B556A-83FA-434B-AF9E-8573F1A857AC}" dt="2023-04-02T10:44:52.326" v="422" actId="14100"/>
          <ac:picMkLst>
            <pc:docMk/>
            <pc:sldMk cId="4110535405" sldId="327"/>
            <ac:picMk id="4" creationId="{B6239B88-6C45-251C-2F80-EA92D205221B}"/>
          </ac:picMkLst>
        </pc:picChg>
        <pc:picChg chg="del mod">
          <ac:chgData name="#LOY SHENG#" userId="23df49d1-2d6b-4906-87b4-364244ce5c29" providerId="ADAL" clId="{F32B556A-83FA-434B-AF9E-8573F1A857AC}" dt="2023-04-02T10:44:48.452" v="420" actId="478"/>
          <ac:picMkLst>
            <pc:docMk/>
            <pc:sldMk cId="4110535405" sldId="327"/>
            <ac:picMk id="5" creationId="{AD7B9BD6-C9B3-5979-8ACD-99162B5A278C}"/>
          </ac:picMkLst>
        </pc:picChg>
      </pc:sldChg>
      <pc:sldChg chg="modSp">
        <pc:chgData name="#LOY SHENG#" userId="23df49d1-2d6b-4906-87b4-364244ce5c29" providerId="ADAL" clId="{F32B556A-83FA-434B-AF9E-8573F1A857AC}" dt="2023-04-02T11:00:51.905" v="621" actId="1076"/>
        <pc:sldMkLst>
          <pc:docMk/>
          <pc:sldMk cId="828157625" sldId="352"/>
        </pc:sldMkLst>
        <pc:picChg chg="mod">
          <ac:chgData name="#LOY SHENG#" userId="23df49d1-2d6b-4906-87b4-364244ce5c29" providerId="ADAL" clId="{F32B556A-83FA-434B-AF9E-8573F1A857AC}" dt="2023-04-02T11:00:51.905" v="621" actId="1076"/>
          <ac:picMkLst>
            <pc:docMk/>
            <pc:sldMk cId="828157625" sldId="352"/>
            <ac:picMk id="4098" creationId="{BC07E2A3-A16D-59CC-F9D1-F4431867768A}"/>
          </ac:picMkLst>
        </pc:picChg>
      </pc:sldChg>
      <pc:sldChg chg="del">
        <pc:chgData name="#LOY SHENG#" userId="23df49d1-2d6b-4906-87b4-364244ce5c29" providerId="ADAL" clId="{F32B556A-83FA-434B-AF9E-8573F1A857AC}" dt="2023-04-02T10:28:11.431" v="332" actId="2696"/>
        <pc:sldMkLst>
          <pc:docMk/>
          <pc:sldMk cId="1400258090" sldId="377"/>
        </pc:sldMkLst>
      </pc:sldChg>
      <pc:sldChg chg="modSp mod">
        <pc:chgData name="#LOY SHENG#" userId="23df49d1-2d6b-4906-87b4-364244ce5c29" providerId="ADAL" clId="{F32B556A-83FA-434B-AF9E-8573F1A857AC}" dt="2023-04-02T10:51:55.163" v="438" actId="1076"/>
        <pc:sldMkLst>
          <pc:docMk/>
          <pc:sldMk cId="2517174292" sldId="384"/>
        </pc:sldMkLst>
        <pc:spChg chg="mod">
          <ac:chgData name="#LOY SHENG#" userId="23df49d1-2d6b-4906-87b4-364244ce5c29" providerId="ADAL" clId="{F32B556A-83FA-434B-AF9E-8573F1A857AC}" dt="2023-04-02T10:51:47.723" v="437" actId="20577"/>
          <ac:spMkLst>
            <pc:docMk/>
            <pc:sldMk cId="2517174292" sldId="384"/>
            <ac:spMk id="8" creationId="{0BDBC6EF-8130-A2C3-7413-305B6E829210}"/>
          </ac:spMkLst>
        </pc:spChg>
        <pc:picChg chg="mod">
          <ac:chgData name="#LOY SHENG#" userId="23df49d1-2d6b-4906-87b4-364244ce5c29" providerId="ADAL" clId="{F32B556A-83FA-434B-AF9E-8573F1A857AC}" dt="2023-04-02T10:51:55.163" v="438" actId="1076"/>
          <ac:picMkLst>
            <pc:docMk/>
            <pc:sldMk cId="2517174292" sldId="384"/>
            <ac:picMk id="6" creationId="{97B57BCB-30AB-2E38-7F05-8B3E6E8CB5F9}"/>
          </ac:picMkLst>
        </pc:picChg>
      </pc:sldChg>
    </pc:docChg>
  </pc:docChgLst>
  <pc:docChgLst>
    <pc:chgData name="#LOY SHENG#" userId="S::loys0010@e.ntu.edu.sg::23df49d1-2d6b-4906-87b4-364244ce5c29" providerId="AD" clId="Web-{A75DB3DE-A70E-DD27-C6B7-6F944DCDA112}"/>
    <pc:docChg chg="addSld modSld sldOrd">
      <pc:chgData name="#LOY SHENG#" userId="S::loys0010@e.ntu.edu.sg::23df49d1-2d6b-4906-87b4-364244ce5c29" providerId="AD" clId="Web-{A75DB3DE-A70E-DD27-C6B7-6F944DCDA112}" dt="2023-04-02T08:19:24.171" v="134"/>
      <pc:docMkLst>
        <pc:docMk/>
      </pc:docMkLst>
      <pc:sldChg chg="ord">
        <pc:chgData name="#LOY SHENG#" userId="S::loys0010@e.ntu.edu.sg::23df49d1-2d6b-4906-87b4-364244ce5c29" providerId="AD" clId="Web-{A75DB3DE-A70E-DD27-C6B7-6F944DCDA112}" dt="2023-04-02T08:07:34.754" v="30"/>
        <pc:sldMkLst>
          <pc:docMk/>
          <pc:sldMk cId="905823793" sldId="290"/>
        </pc:sldMkLst>
      </pc:sldChg>
      <pc:sldChg chg="addSp delSp modSp">
        <pc:chgData name="#LOY SHENG#" userId="S::loys0010@e.ntu.edu.sg::23df49d1-2d6b-4906-87b4-364244ce5c29" providerId="AD" clId="Web-{A75DB3DE-A70E-DD27-C6B7-6F944DCDA112}" dt="2023-04-02T08:19:24.171" v="134"/>
        <pc:sldMkLst>
          <pc:docMk/>
          <pc:sldMk cId="1765496283" sldId="306"/>
        </pc:sldMkLst>
        <pc:spChg chg="del">
          <ac:chgData name="#LOY SHENG#" userId="S::loys0010@e.ntu.edu.sg::23df49d1-2d6b-4906-87b4-364244ce5c29" providerId="AD" clId="Web-{A75DB3DE-A70E-DD27-C6B7-6F944DCDA112}" dt="2023-04-02T08:07:39.333" v="31"/>
          <ac:spMkLst>
            <pc:docMk/>
            <pc:sldMk cId="1765496283" sldId="306"/>
            <ac:spMk id="2" creationId="{196C6B7C-5B1D-EF95-92E0-E2F44C4BD243}"/>
          </ac:spMkLst>
        </pc:spChg>
        <pc:spChg chg="del">
          <ac:chgData name="#LOY SHENG#" userId="S::loys0010@e.ntu.edu.sg::23df49d1-2d6b-4906-87b4-364244ce5c29" providerId="AD" clId="Web-{A75DB3DE-A70E-DD27-C6B7-6F944DCDA112}" dt="2023-04-02T08:12:47.703" v="82"/>
          <ac:spMkLst>
            <pc:docMk/>
            <pc:sldMk cId="1765496283" sldId="306"/>
            <ac:spMk id="3" creationId="{9566CC2A-FF38-4E57-C884-201C23145703}"/>
          </ac:spMkLst>
        </pc:spChg>
        <pc:spChg chg="del">
          <ac:chgData name="#LOY SHENG#" userId="S::loys0010@e.ntu.edu.sg::23df49d1-2d6b-4906-87b4-364244ce5c29" providerId="AD" clId="Web-{A75DB3DE-A70E-DD27-C6B7-6F944DCDA112}" dt="2023-04-02T08:08:48.710" v="44"/>
          <ac:spMkLst>
            <pc:docMk/>
            <pc:sldMk cId="1765496283" sldId="306"/>
            <ac:spMk id="4" creationId="{DAC52FD5-A430-F349-CE6F-E55DDD272FA6}"/>
          </ac:spMkLst>
        </pc:spChg>
        <pc:spChg chg="del">
          <ac:chgData name="#LOY SHENG#" userId="S::loys0010@e.ntu.edu.sg::23df49d1-2d6b-4906-87b4-364244ce5c29" providerId="AD" clId="Web-{A75DB3DE-A70E-DD27-C6B7-6F944DCDA112}" dt="2023-04-02T08:08:48.710" v="43"/>
          <ac:spMkLst>
            <pc:docMk/>
            <pc:sldMk cId="1765496283" sldId="306"/>
            <ac:spMk id="5" creationId="{CD0D2C19-3FD9-B00E-64C6-62A8B98FD627}"/>
          </ac:spMkLst>
        </pc:spChg>
        <pc:spChg chg="del">
          <ac:chgData name="#LOY SHENG#" userId="S::loys0010@e.ntu.edu.sg::23df49d1-2d6b-4906-87b4-364244ce5c29" providerId="AD" clId="Web-{A75DB3DE-A70E-DD27-C6B7-6F944DCDA112}" dt="2023-04-02T08:08:48.710" v="42"/>
          <ac:spMkLst>
            <pc:docMk/>
            <pc:sldMk cId="1765496283" sldId="306"/>
            <ac:spMk id="6" creationId="{5D3FC6BC-2D5E-0DD1-653C-7CE395E29E56}"/>
          </ac:spMkLst>
        </pc:spChg>
        <pc:spChg chg="del">
          <ac:chgData name="#LOY SHENG#" userId="S::loys0010@e.ntu.edu.sg::23df49d1-2d6b-4906-87b4-364244ce5c29" providerId="AD" clId="Web-{A75DB3DE-A70E-DD27-C6B7-6F944DCDA112}" dt="2023-04-02T08:08:48.710" v="41"/>
          <ac:spMkLst>
            <pc:docMk/>
            <pc:sldMk cId="1765496283" sldId="306"/>
            <ac:spMk id="7" creationId="{D6E02B3B-1136-8371-3889-FCD740283181}"/>
          </ac:spMkLst>
        </pc:spChg>
        <pc:spChg chg="add mod">
          <ac:chgData name="#LOY SHENG#" userId="S::loys0010@e.ntu.edu.sg::23df49d1-2d6b-4906-87b4-364244ce5c29" providerId="AD" clId="Web-{A75DB3DE-A70E-DD27-C6B7-6F944DCDA112}" dt="2023-04-02T08:10:18.526" v="57" actId="1076"/>
          <ac:spMkLst>
            <pc:docMk/>
            <pc:sldMk cId="1765496283" sldId="306"/>
            <ac:spMk id="8" creationId="{39F5DBD2-1684-3AD2-F69B-5B91C4D21399}"/>
          </ac:spMkLst>
        </pc:spChg>
        <pc:spChg chg="add mod">
          <ac:chgData name="#LOY SHENG#" userId="S::loys0010@e.ntu.edu.sg::23df49d1-2d6b-4906-87b4-364244ce5c29" providerId="AD" clId="Web-{A75DB3DE-A70E-DD27-C6B7-6F944DCDA112}" dt="2023-04-02T08:12:53.922" v="83" actId="1076"/>
          <ac:spMkLst>
            <pc:docMk/>
            <pc:sldMk cId="1765496283" sldId="306"/>
            <ac:spMk id="10" creationId="{CB2DB043-3A0A-DA02-0384-6E8678A9EA97}"/>
          </ac:spMkLst>
        </pc:spChg>
        <pc:spChg chg="mod">
          <ac:chgData name="#LOY SHENG#" userId="S::loys0010@e.ntu.edu.sg::23df49d1-2d6b-4906-87b4-364244ce5c29" providerId="AD" clId="Web-{A75DB3DE-A70E-DD27-C6B7-6F944DCDA112}" dt="2023-04-02T08:08:31.897" v="40" actId="20577"/>
          <ac:spMkLst>
            <pc:docMk/>
            <pc:sldMk cId="1765496283" sldId="306"/>
            <ac:spMk id="15" creationId="{35D96366-30D1-C72A-58D0-CBC2E0261A5E}"/>
          </ac:spMkLst>
        </pc:spChg>
        <pc:spChg chg="del">
          <ac:chgData name="#LOY SHENG#" userId="S::loys0010@e.ntu.edu.sg::23df49d1-2d6b-4906-87b4-364244ce5c29" providerId="AD" clId="Web-{A75DB3DE-A70E-DD27-C6B7-6F944DCDA112}" dt="2023-04-02T08:08:52.445" v="49"/>
          <ac:spMkLst>
            <pc:docMk/>
            <pc:sldMk cId="1765496283" sldId="306"/>
            <ac:spMk id="21" creationId="{F1D14D02-CBA0-1594-D4F3-827DEF12CE2A}"/>
          </ac:spMkLst>
        </pc:spChg>
        <pc:spChg chg="add mod">
          <ac:chgData name="#LOY SHENG#" userId="S::loys0010@e.ntu.edu.sg::23df49d1-2d6b-4906-87b4-364244ce5c29" providerId="AD" clId="Web-{A75DB3DE-A70E-DD27-C6B7-6F944DCDA112}" dt="2023-04-02T08:19:11.389" v="131" actId="20577"/>
          <ac:spMkLst>
            <pc:docMk/>
            <pc:sldMk cId="1765496283" sldId="306"/>
            <ac:spMk id="28" creationId="{DAD47E48-17B5-D8F6-7BE4-E8C299728270}"/>
          </ac:spMkLst>
        </pc:spChg>
        <pc:spChg chg="add">
          <ac:chgData name="#LOY SHENG#" userId="S::loys0010@e.ntu.edu.sg::23df49d1-2d6b-4906-87b4-364244ce5c29" providerId="AD" clId="Web-{A75DB3DE-A70E-DD27-C6B7-6F944DCDA112}" dt="2023-04-02T08:19:20.061" v="132"/>
          <ac:spMkLst>
            <pc:docMk/>
            <pc:sldMk cId="1765496283" sldId="306"/>
            <ac:spMk id="29" creationId="{D9880A14-CD2F-1F4F-549F-A62F4ED3CBAF}"/>
          </ac:spMkLst>
        </pc:spChg>
        <pc:spChg chg="add">
          <ac:chgData name="#LOY SHENG#" userId="S::loys0010@e.ntu.edu.sg::23df49d1-2d6b-4906-87b4-364244ce5c29" providerId="AD" clId="Web-{A75DB3DE-A70E-DD27-C6B7-6F944DCDA112}" dt="2023-04-02T08:19:24.108" v="133"/>
          <ac:spMkLst>
            <pc:docMk/>
            <pc:sldMk cId="1765496283" sldId="306"/>
            <ac:spMk id="30" creationId="{50B7C0EA-285E-72C6-0A37-D954B593E0E9}"/>
          </ac:spMkLst>
        </pc:spChg>
        <pc:spChg chg="add">
          <ac:chgData name="#LOY SHENG#" userId="S::loys0010@e.ntu.edu.sg::23df49d1-2d6b-4906-87b4-364244ce5c29" providerId="AD" clId="Web-{A75DB3DE-A70E-DD27-C6B7-6F944DCDA112}" dt="2023-04-02T08:19:24.171" v="134"/>
          <ac:spMkLst>
            <pc:docMk/>
            <pc:sldMk cId="1765496283" sldId="306"/>
            <ac:spMk id="31" creationId="{B859B946-6F3F-9941-E32F-676E67CE06D5}"/>
          </ac:spMkLst>
        </pc:spChg>
        <pc:spChg chg="del">
          <ac:chgData name="#LOY SHENG#" userId="S::loys0010@e.ntu.edu.sg::23df49d1-2d6b-4906-87b4-364244ce5c29" providerId="AD" clId="Web-{A75DB3DE-A70E-DD27-C6B7-6F944DCDA112}" dt="2023-04-02T08:08:48.710" v="47"/>
          <ac:spMkLst>
            <pc:docMk/>
            <pc:sldMk cId="1765496283" sldId="306"/>
            <ac:spMk id="1725" creationId="{00000000-0000-0000-0000-000000000000}"/>
          </ac:spMkLst>
        </pc:spChg>
        <pc:spChg chg="del">
          <ac:chgData name="#LOY SHENG#" userId="S::loys0010@e.ntu.edu.sg::23df49d1-2d6b-4906-87b4-364244ce5c29" providerId="AD" clId="Web-{A75DB3DE-A70E-DD27-C6B7-6F944DCDA112}" dt="2023-04-02T08:08:48.710" v="46"/>
          <ac:spMkLst>
            <pc:docMk/>
            <pc:sldMk cId="1765496283" sldId="306"/>
            <ac:spMk id="1727" creationId="{00000000-0000-0000-0000-000000000000}"/>
          </ac:spMkLst>
        </pc:spChg>
        <pc:spChg chg="del">
          <ac:chgData name="#LOY SHENG#" userId="S::loys0010@e.ntu.edu.sg::23df49d1-2d6b-4906-87b4-364244ce5c29" providerId="AD" clId="Web-{A75DB3DE-A70E-DD27-C6B7-6F944DCDA112}" dt="2023-04-02T08:08:52.335" v="48"/>
          <ac:spMkLst>
            <pc:docMk/>
            <pc:sldMk cId="1765496283" sldId="306"/>
            <ac:spMk id="1729" creationId="{00000000-0000-0000-0000-000000000000}"/>
          </ac:spMkLst>
        </pc:spChg>
        <pc:spChg chg="del">
          <ac:chgData name="#LOY SHENG#" userId="S::loys0010@e.ntu.edu.sg::23df49d1-2d6b-4906-87b4-364244ce5c29" providerId="AD" clId="Web-{A75DB3DE-A70E-DD27-C6B7-6F944DCDA112}" dt="2023-04-02T08:08:48.710" v="45"/>
          <ac:spMkLst>
            <pc:docMk/>
            <pc:sldMk cId="1765496283" sldId="306"/>
            <ac:spMk id="1730" creationId="{00000000-0000-0000-0000-000000000000}"/>
          </ac:spMkLst>
        </pc:spChg>
        <pc:picChg chg="add mod">
          <ac:chgData name="#LOY SHENG#" userId="S::loys0010@e.ntu.edu.sg::23df49d1-2d6b-4906-87b4-364244ce5c29" providerId="AD" clId="Web-{A75DB3DE-A70E-DD27-C6B7-6F944DCDA112}" dt="2023-04-02T08:13:16.548" v="89" actId="1076"/>
          <ac:picMkLst>
            <pc:docMk/>
            <pc:sldMk cId="1765496283" sldId="306"/>
            <ac:picMk id="12" creationId="{F2416546-9AD9-C88D-6B99-E1351B3C410E}"/>
          </ac:picMkLst>
        </pc:picChg>
        <pc:picChg chg="add mod">
          <ac:chgData name="#LOY SHENG#" userId="S::loys0010@e.ntu.edu.sg::23df49d1-2d6b-4906-87b4-364244ce5c29" providerId="AD" clId="Web-{A75DB3DE-A70E-DD27-C6B7-6F944DCDA112}" dt="2023-04-02T08:16:13.789" v="118" actId="1076"/>
          <ac:picMkLst>
            <pc:docMk/>
            <pc:sldMk cId="1765496283" sldId="306"/>
            <ac:picMk id="14" creationId="{FB109324-6434-EBD1-5F2F-2A9C53885E28}"/>
          </ac:picMkLst>
        </pc:picChg>
        <pc:picChg chg="add del mod">
          <ac:chgData name="#LOY SHENG#" userId="S::loys0010@e.ntu.edu.sg::23df49d1-2d6b-4906-87b4-364244ce5c29" providerId="AD" clId="Web-{A75DB3DE-A70E-DD27-C6B7-6F944DCDA112}" dt="2023-04-02T08:14:33.707" v="98"/>
          <ac:picMkLst>
            <pc:docMk/>
            <pc:sldMk cId="1765496283" sldId="306"/>
            <ac:picMk id="16" creationId="{45DB6CE1-9E6B-E9E3-A624-66FE504FC878}"/>
          </ac:picMkLst>
        </pc:picChg>
        <pc:picChg chg="add mod">
          <ac:chgData name="#LOY SHENG#" userId="S::loys0010@e.ntu.edu.sg::23df49d1-2d6b-4906-87b4-364244ce5c29" providerId="AD" clId="Web-{A75DB3DE-A70E-DD27-C6B7-6F944DCDA112}" dt="2023-04-02T08:16:05.742" v="116" actId="1076"/>
          <ac:picMkLst>
            <pc:docMk/>
            <pc:sldMk cId="1765496283" sldId="306"/>
            <ac:picMk id="18" creationId="{432D421C-B648-B957-C3F1-24F4DFB2AC85}"/>
          </ac:picMkLst>
        </pc:picChg>
        <pc:picChg chg="add mod">
          <ac:chgData name="#LOY SHENG#" userId="S::loys0010@e.ntu.edu.sg::23df49d1-2d6b-4906-87b4-364244ce5c29" providerId="AD" clId="Web-{A75DB3DE-A70E-DD27-C6B7-6F944DCDA112}" dt="2023-04-02T08:15:03.943" v="108" actId="1076"/>
          <ac:picMkLst>
            <pc:docMk/>
            <pc:sldMk cId="1765496283" sldId="306"/>
            <ac:picMk id="22" creationId="{31A40A2E-19AD-EED4-B2AF-69A20C045F7E}"/>
          </ac:picMkLst>
        </pc:picChg>
        <pc:picChg chg="add del mod">
          <ac:chgData name="#LOY SHENG#" userId="S::loys0010@e.ntu.edu.sg::23df49d1-2d6b-4906-87b4-364244ce5c29" providerId="AD" clId="Web-{A75DB3DE-A70E-DD27-C6B7-6F944DCDA112}" dt="2023-04-02T08:15:38.022" v="110"/>
          <ac:picMkLst>
            <pc:docMk/>
            <pc:sldMk cId="1765496283" sldId="306"/>
            <ac:picMk id="23" creationId="{3AE29A69-3E89-7EB1-DCF2-BF0E1396214F}"/>
          </ac:picMkLst>
        </pc:picChg>
        <pc:picChg chg="add mod">
          <ac:chgData name="#LOY SHENG#" userId="S::loys0010@e.ntu.edu.sg::23df49d1-2d6b-4906-87b4-364244ce5c29" providerId="AD" clId="Web-{A75DB3DE-A70E-DD27-C6B7-6F944DCDA112}" dt="2023-04-02T08:16:09.617" v="117" actId="1076"/>
          <ac:picMkLst>
            <pc:docMk/>
            <pc:sldMk cId="1765496283" sldId="306"/>
            <ac:picMk id="24" creationId="{BE5E676C-F534-4D50-B3AB-AB06425031B4}"/>
          </ac:picMkLst>
        </pc:picChg>
        <pc:picChg chg="add mod">
          <ac:chgData name="#LOY SHENG#" userId="S::loys0010@e.ntu.edu.sg::23df49d1-2d6b-4906-87b4-364244ce5c29" providerId="AD" clId="Web-{A75DB3DE-A70E-DD27-C6B7-6F944DCDA112}" dt="2023-04-02T08:18:04.777" v="121" actId="1076"/>
          <ac:picMkLst>
            <pc:docMk/>
            <pc:sldMk cId="1765496283" sldId="306"/>
            <ac:picMk id="25" creationId="{5E970881-658A-C6B0-18E9-3770E96894D5}"/>
          </ac:picMkLst>
        </pc:picChg>
        <pc:picChg chg="add mod">
          <ac:chgData name="#LOY SHENG#" userId="S::loys0010@e.ntu.edu.sg::23df49d1-2d6b-4906-87b4-364244ce5c29" providerId="AD" clId="Web-{A75DB3DE-A70E-DD27-C6B7-6F944DCDA112}" dt="2023-04-02T08:18:26.888" v="124" actId="1076"/>
          <ac:picMkLst>
            <pc:docMk/>
            <pc:sldMk cId="1765496283" sldId="306"/>
            <ac:picMk id="26" creationId="{135BFAC0-AE8E-5870-D9D7-73AA1887835F}"/>
          </ac:picMkLst>
        </pc:picChg>
      </pc:sldChg>
      <pc:sldChg chg="delSp">
        <pc:chgData name="#LOY SHENG#" userId="S::loys0010@e.ntu.edu.sg::23df49d1-2d6b-4906-87b4-364244ce5c29" providerId="AD" clId="Web-{A75DB3DE-A70E-DD27-C6B7-6F944DCDA112}" dt="2023-04-02T08:06:42.377" v="22"/>
        <pc:sldMkLst>
          <pc:docMk/>
          <pc:sldMk cId="2161077297" sldId="314"/>
        </pc:sldMkLst>
        <pc:spChg chg="del">
          <ac:chgData name="#LOY SHENG#" userId="S::loys0010@e.ntu.edu.sg::23df49d1-2d6b-4906-87b4-364244ce5c29" providerId="AD" clId="Web-{A75DB3DE-A70E-DD27-C6B7-6F944DCDA112}" dt="2023-04-02T08:06:42.377" v="22"/>
          <ac:spMkLst>
            <pc:docMk/>
            <pc:sldMk cId="2161077297" sldId="314"/>
            <ac:spMk id="3" creationId="{5666B82D-3D05-1CB7-BC4C-658479E45CC4}"/>
          </ac:spMkLst>
        </pc:spChg>
      </pc:sldChg>
      <pc:sldChg chg="delSp modSp mod modShow modNotes">
        <pc:chgData name="#LOY SHENG#" userId="S::loys0010@e.ntu.edu.sg::23df49d1-2d6b-4906-87b4-364244ce5c29" providerId="AD" clId="Web-{A75DB3DE-A70E-DD27-C6B7-6F944DCDA112}" dt="2023-04-02T06:34:57.935" v="18" actId="1076"/>
        <pc:sldMkLst>
          <pc:docMk/>
          <pc:sldMk cId="2965010494" sldId="321"/>
        </pc:sldMkLst>
        <pc:spChg chg="mod">
          <ac:chgData name="#LOY SHENG#" userId="S::loys0010@e.ntu.edu.sg::23df49d1-2d6b-4906-87b4-364244ce5c29" providerId="AD" clId="Web-{A75DB3DE-A70E-DD27-C6B7-6F944DCDA112}" dt="2023-04-02T06:34:53.544" v="17" actId="20577"/>
          <ac:spMkLst>
            <pc:docMk/>
            <pc:sldMk cId="2965010494" sldId="321"/>
            <ac:spMk id="6" creationId="{05073204-92E4-C759-D104-CA6B0E1440BB}"/>
          </ac:spMkLst>
        </pc:spChg>
        <pc:picChg chg="mod">
          <ac:chgData name="#LOY SHENG#" userId="S::loys0010@e.ntu.edu.sg::23df49d1-2d6b-4906-87b4-364244ce5c29" providerId="AD" clId="Web-{A75DB3DE-A70E-DD27-C6B7-6F944DCDA112}" dt="2023-04-02T06:34:57.935" v="18" actId="1076"/>
          <ac:picMkLst>
            <pc:docMk/>
            <pc:sldMk cId="2965010494" sldId="321"/>
            <ac:picMk id="8" creationId="{E47C0B0F-BAF2-9AC2-0F5F-81FE9EB849A3}"/>
          </ac:picMkLst>
        </pc:picChg>
        <pc:picChg chg="del">
          <ac:chgData name="#LOY SHENG#" userId="S::loys0010@e.ntu.edu.sg::23df49d1-2d6b-4906-87b4-364244ce5c29" providerId="AD" clId="Web-{A75DB3DE-A70E-DD27-C6B7-6F944DCDA112}" dt="2023-04-02T06:33:21.322" v="11"/>
          <ac:picMkLst>
            <pc:docMk/>
            <pc:sldMk cId="2965010494" sldId="321"/>
            <ac:picMk id="11" creationId="{9AA6756E-C5B8-8936-343C-A6C42DDFCB74}"/>
          </ac:picMkLst>
        </pc:picChg>
      </pc:sldChg>
      <pc:sldChg chg="mod modShow">
        <pc:chgData name="#LOY SHENG#" userId="S::loys0010@e.ntu.edu.sg::23df49d1-2d6b-4906-87b4-364244ce5c29" providerId="AD" clId="Web-{A75DB3DE-A70E-DD27-C6B7-6F944DCDA112}" dt="2023-04-02T07:38:02.128" v="21"/>
        <pc:sldMkLst>
          <pc:docMk/>
          <pc:sldMk cId="1399964938" sldId="324"/>
        </pc:sldMkLst>
      </pc:sldChg>
      <pc:sldChg chg="ord">
        <pc:chgData name="#LOY SHENG#" userId="S::loys0010@e.ntu.edu.sg::23df49d1-2d6b-4906-87b4-364244ce5c29" providerId="AD" clId="Web-{A75DB3DE-A70E-DD27-C6B7-6F944DCDA112}" dt="2023-04-02T06:35:09.513" v="20"/>
        <pc:sldMkLst>
          <pc:docMk/>
          <pc:sldMk cId="516912048" sldId="326"/>
        </pc:sldMkLst>
      </pc:sldChg>
      <pc:sldChg chg="ord modNotes">
        <pc:chgData name="#LOY SHENG#" userId="S::loys0010@e.ntu.edu.sg::23df49d1-2d6b-4906-87b4-364244ce5c29" providerId="AD" clId="Web-{A75DB3DE-A70E-DD27-C6B7-6F944DCDA112}" dt="2023-04-02T06:35:05.513" v="19"/>
        <pc:sldMkLst>
          <pc:docMk/>
          <pc:sldMk cId="4110535405" sldId="327"/>
        </pc:sldMkLst>
      </pc:sldChg>
      <pc:sldChg chg="modSp add replId">
        <pc:chgData name="#LOY SHENG#" userId="S::loys0010@e.ntu.edu.sg::23df49d1-2d6b-4906-87b4-364244ce5c29" providerId="AD" clId="Web-{A75DB3DE-A70E-DD27-C6B7-6F944DCDA112}" dt="2023-04-02T08:08:23.850" v="37" actId="20577"/>
        <pc:sldMkLst>
          <pc:docMk/>
          <pc:sldMk cId="1400258090" sldId="377"/>
        </pc:sldMkLst>
        <pc:spChg chg="mod">
          <ac:chgData name="#LOY SHENG#" userId="S::loys0010@e.ntu.edu.sg::23df49d1-2d6b-4906-87b4-364244ce5c29" providerId="AD" clId="Web-{A75DB3DE-A70E-DD27-C6B7-6F944DCDA112}" dt="2023-04-02T08:08:23.850" v="37" actId="20577"/>
          <ac:spMkLst>
            <pc:docMk/>
            <pc:sldMk cId="1400258090" sldId="377"/>
            <ac:spMk id="15" creationId="{35D96366-30D1-C72A-58D0-CBC2E0261A5E}"/>
          </ac:spMkLst>
        </pc:spChg>
      </pc:sldChg>
    </pc:docChg>
  </pc:docChgLst>
  <pc:docChgLst>
    <pc:chgData name="#LOY SHENG#" userId="S::loys0010@e.ntu.edu.sg::23df49d1-2d6b-4906-87b4-364244ce5c29" providerId="AD" clId="Web-{9E0389FE-4490-2805-60B5-2CB3613C3A50}"/>
    <pc:docChg chg="modSld">
      <pc:chgData name="#LOY SHENG#" userId="S::loys0010@e.ntu.edu.sg::23df49d1-2d6b-4906-87b4-364244ce5c29" providerId="AD" clId="Web-{9E0389FE-4490-2805-60B5-2CB3613C3A50}" dt="2023-04-02T08:35:35.806" v="102"/>
      <pc:docMkLst>
        <pc:docMk/>
      </pc:docMkLst>
      <pc:sldChg chg="modNotes">
        <pc:chgData name="#LOY SHENG#" userId="S::loys0010@e.ntu.edu.sg::23df49d1-2d6b-4906-87b4-364244ce5c29" providerId="AD" clId="Web-{9E0389FE-4490-2805-60B5-2CB3613C3A50}" dt="2023-04-02T08:35:35.806" v="102"/>
        <pc:sldMkLst>
          <pc:docMk/>
          <pc:sldMk cId="1765496283" sldId="306"/>
        </pc:sldMkLst>
      </pc:sldChg>
    </pc:docChg>
  </pc:docChgLst>
  <pc:docChgLst>
    <pc:chgData name="#LOY SHENG#" userId="S::loys0010@e.ntu.edu.sg::23df49d1-2d6b-4906-87b4-364244ce5c29" providerId="AD" clId="Web-{40E1CF2E-6E42-88BF-FEB0-5A20549A1ED3}"/>
    <pc:docChg chg="modSld">
      <pc:chgData name="#LOY SHENG#" userId="S::loys0010@e.ntu.edu.sg::23df49d1-2d6b-4906-87b4-364244ce5c29" providerId="AD" clId="Web-{40E1CF2E-6E42-88BF-FEB0-5A20549A1ED3}" dt="2023-04-02T06:11:22.472" v="9"/>
      <pc:docMkLst>
        <pc:docMk/>
      </pc:docMkLst>
      <pc:sldChg chg="mod modShow">
        <pc:chgData name="#LOY SHENG#" userId="S::loys0010@e.ntu.edu.sg::23df49d1-2d6b-4906-87b4-364244ce5c29" providerId="AD" clId="Web-{40E1CF2E-6E42-88BF-FEB0-5A20549A1ED3}" dt="2023-04-02T06:11:22.472" v="9"/>
        <pc:sldMkLst>
          <pc:docMk/>
          <pc:sldMk cId="2965010494" sldId="321"/>
        </pc:sldMkLst>
      </pc:sldChg>
      <pc:sldChg chg="addSp modSp addAnim">
        <pc:chgData name="#LOY SHENG#" userId="S::loys0010@e.ntu.edu.sg::23df49d1-2d6b-4906-87b4-364244ce5c29" providerId="AD" clId="Web-{40E1CF2E-6E42-88BF-FEB0-5A20549A1ED3}" dt="2023-04-02T04:54:15.542" v="8" actId="14100"/>
        <pc:sldMkLst>
          <pc:docMk/>
          <pc:sldMk cId="1263435181" sldId="368"/>
        </pc:sldMkLst>
        <pc:spChg chg="add mod">
          <ac:chgData name="#LOY SHENG#" userId="S::loys0010@e.ntu.edu.sg::23df49d1-2d6b-4906-87b4-364244ce5c29" providerId="AD" clId="Web-{40E1CF2E-6E42-88BF-FEB0-5A20549A1ED3}" dt="2023-04-02T04:54:08.026" v="6" actId="14100"/>
          <ac:spMkLst>
            <pc:docMk/>
            <pc:sldMk cId="1263435181" sldId="368"/>
            <ac:spMk id="10" creationId="{29C6B2CD-EDBF-E245-5D43-D6C700AFDD78}"/>
          </ac:spMkLst>
        </pc:spChg>
        <pc:spChg chg="add mod">
          <ac:chgData name="#LOY SHENG#" userId="S::loys0010@e.ntu.edu.sg::23df49d1-2d6b-4906-87b4-364244ce5c29" providerId="AD" clId="Web-{40E1CF2E-6E42-88BF-FEB0-5A20549A1ED3}" dt="2023-04-02T04:54:11.823" v="7" actId="14100"/>
          <ac:spMkLst>
            <pc:docMk/>
            <pc:sldMk cId="1263435181" sldId="368"/>
            <ac:spMk id="14" creationId="{7D176A5A-8D8A-BCE8-FC35-84E1B758931C}"/>
          </ac:spMkLst>
        </pc:spChg>
        <pc:spChg chg="mod">
          <ac:chgData name="#LOY SHENG#" userId="S::loys0010@e.ntu.edu.sg::23df49d1-2d6b-4906-87b4-364244ce5c29" providerId="AD" clId="Web-{40E1CF2E-6E42-88BF-FEB0-5A20549A1ED3}" dt="2023-04-02T04:54:15.542" v="8" actId="14100"/>
          <ac:spMkLst>
            <pc:docMk/>
            <pc:sldMk cId="1263435181" sldId="368"/>
            <ac:spMk id="98" creationId="{71D7A58B-B5F4-02D5-D9B7-15D4FCE0FBF6}"/>
          </ac:spMkLst>
        </pc:spChg>
      </pc:sldChg>
    </pc:docChg>
  </pc:docChgLst>
  <pc:docChgLst>
    <pc:chgData name="#TOH YI CHENG#" userId="S::ytoh028@e.ntu.edu.sg::3826fb1a-955c-4ee3-87d0-89b210bcaec4" providerId="AD" clId="Web-{BCE19CFD-EDFA-9E5F-75DB-5272DEDE6F9E}"/>
    <pc:docChg chg="addSld modSld">
      <pc:chgData name="#TOH YI CHENG#" userId="S::ytoh028@e.ntu.edu.sg::3826fb1a-955c-4ee3-87d0-89b210bcaec4" providerId="AD" clId="Web-{BCE19CFD-EDFA-9E5F-75DB-5272DEDE6F9E}" dt="2023-04-01T17:02:37.888" v="22"/>
      <pc:docMkLst>
        <pc:docMk/>
      </pc:docMkLst>
      <pc:sldChg chg="modSp">
        <pc:chgData name="#TOH YI CHENG#" userId="S::ytoh028@e.ntu.edu.sg::3826fb1a-955c-4ee3-87d0-89b210bcaec4" providerId="AD" clId="Web-{BCE19CFD-EDFA-9E5F-75DB-5272DEDE6F9E}" dt="2023-04-01T17:02:05.059" v="5" actId="20577"/>
        <pc:sldMkLst>
          <pc:docMk/>
          <pc:sldMk cId="0" sldId="274"/>
        </pc:sldMkLst>
        <pc:spChg chg="mod">
          <ac:chgData name="#TOH YI CHENG#" userId="S::ytoh028@e.ntu.edu.sg::3826fb1a-955c-4ee3-87d0-89b210bcaec4" providerId="AD" clId="Web-{BCE19CFD-EDFA-9E5F-75DB-5272DEDE6F9E}" dt="2023-04-01T17:02:05.059" v="5" actId="20577"/>
          <ac:spMkLst>
            <pc:docMk/>
            <pc:sldMk cId="0" sldId="274"/>
            <ac:spMk id="1344" creationId="{00000000-0000-0000-0000-000000000000}"/>
          </ac:spMkLst>
        </pc:spChg>
      </pc:sldChg>
      <pc:sldChg chg="delSp modSp add replId">
        <pc:chgData name="#TOH YI CHENG#" userId="S::ytoh028@e.ntu.edu.sg::3826fb1a-955c-4ee3-87d0-89b210bcaec4" providerId="AD" clId="Web-{BCE19CFD-EDFA-9E5F-75DB-5272DEDE6F9E}" dt="2023-04-01T17:02:37.888" v="22"/>
        <pc:sldMkLst>
          <pc:docMk/>
          <pc:sldMk cId="3468936543" sldId="332"/>
        </pc:sldMkLst>
        <pc:spChg chg="del">
          <ac:chgData name="#TOH YI CHENG#" userId="S::ytoh028@e.ntu.edu.sg::3826fb1a-955c-4ee3-87d0-89b210bcaec4" providerId="AD" clId="Web-{BCE19CFD-EDFA-9E5F-75DB-5272DEDE6F9E}" dt="2023-04-01T17:02:37.888" v="17"/>
          <ac:spMkLst>
            <pc:docMk/>
            <pc:sldMk cId="3468936543" sldId="332"/>
            <ac:spMk id="4" creationId="{DAC52FD5-A430-F349-CE6F-E55DDD272FA6}"/>
          </ac:spMkLst>
        </pc:spChg>
        <pc:spChg chg="del">
          <ac:chgData name="#TOH YI CHENG#" userId="S::ytoh028@e.ntu.edu.sg::3826fb1a-955c-4ee3-87d0-89b210bcaec4" providerId="AD" clId="Web-{BCE19CFD-EDFA-9E5F-75DB-5272DEDE6F9E}" dt="2023-04-01T17:02:37.888" v="16"/>
          <ac:spMkLst>
            <pc:docMk/>
            <pc:sldMk cId="3468936543" sldId="332"/>
            <ac:spMk id="5" creationId="{CD0D2C19-3FD9-B00E-64C6-62A8B98FD627}"/>
          </ac:spMkLst>
        </pc:spChg>
        <pc:spChg chg="del">
          <ac:chgData name="#TOH YI CHENG#" userId="S::ytoh028@e.ntu.edu.sg::3826fb1a-955c-4ee3-87d0-89b210bcaec4" providerId="AD" clId="Web-{BCE19CFD-EDFA-9E5F-75DB-5272DEDE6F9E}" dt="2023-04-01T17:02:37.888" v="15"/>
          <ac:spMkLst>
            <pc:docMk/>
            <pc:sldMk cId="3468936543" sldId="332"/>
            <ac:spMk id="6" creationId="{5D3FC6BC-2D5E-0DD1-653C-7CE395E29E56}"/>
          </ac:spMkLst>
        </pc:spChg>
        <pc:spChg chg="del">
          <ac:chgData name="#TOH YI CHENG#" userId="S::ytoh028@e.ntu.edu.sg::3826fb1a-955c-4ee3-87d0-89b210bcaec4" providerId="AD" clId="Web-{BCE19CFD-EDFA-9E5F-75DB-5272DEDE6F9E}" dt="2023-04-01T17:02:37.888" v="14"/>
          <ac:spMkLst>
            <pc:docMk/>
            <pc:sldMk cId="3468936543" sldId="332"/>
            <ac:spMk id="7" creationId="{D6E02B3B-1136-8371-3889-FCD740283181}"/>
          </ac:spMkLst>
        </pc:spChg>
        <pc:spChg chg="mod">
          <ac:chgData name="#TOH YI CHENG#" userId="S::ytoh028@e.ntu.edu.sg::3826fb1a-955c-4ee3-87d0-89b210bcaec4" providerId="AD" clId="Web-{BCE19CFD-EDFA-9E5F-75DB-5272DEDE6F9E}" dt="2023-04-01T17:02:31.513" v="13" actId="20577"/>
          <ac:spMkLst>
            <pc:docMk/>
            <pc:sldMk cId="3468936543" sldId="332"/>
            <ac:spMk id="15" creationId="{35D96366-30D1-C72A-58D0-CBC2E0261A5E}"/>
          </ac:spMkLst>
        </pc:spChg>
        <pc:spChg chg="del">
          <ac:chgData name="#TOH YI CHENG#" userId="S::ytoh028@e.ntu.edu.sg::3826fb1a-955c-4ee3-87d0-89b210bcaec4" providerId="AD" clId="Web-{BCE19CFD-EDFA-9E5F-75DB-5272DEDE6F9E}" dt="2023-04-01T17:02:37.888" v="18"/>
          <ac:spMkLst>
            <pc:docMk/>
            <pc:sldMk cId="3468936543" sldId="332"/>
            <ac:spMk id="21" creationId="{F1D14D02-CBA0-1594-D4F3-827DEF12CE2A}"/>
          </ac:spMkLst>
        </pc:spChg>
        <pc:spChg chg="del">
          <ac:chgData name="#TOH YI CHENG#" userId="S::ytoh028@e.ntu.edu.sg::3826fb1a-955c-4ee3-87d0-89b210bcaec4" providerId="AD" clId="Web-{BCE19CFD-EDFA-9E5F-75DB-5272DEDE6F9E}" dt="2023-04-01T17:02:37.888" v="22"/>
          <ac:spMkLst>
            <pc:docMk/>
            <pc:sldMk cId="3468936543" sldId="332"/>
            <ac:spMk id="1725" creationId="{00000000-0000-0000-0000-000000000000}"/>
          </ac:spMkLst>
        </pc:spChg>
        <pc:spChg chg="del">
          <ac:chgData name="#TOH YI CHENG#" userId="S::ytoh028@e.ntu.edu.sg::3826fb1a-955c-4ee3-87d0-89b210bcaec4" providerId="AD" clId="Web-{BCE19CFD-EDFA-9E5F-75DB-5272DEDE6F9E}" dt="2023-04-01T17:02:37.888" v="21"/>
          <ac:spMkLst>
            <pc:docMk/>
            <pc:sldMk cId="3468936543" sldId="332"/>
            <ac:spMk id="1727" creationId="{00000000-0000-0000-0000-000000000000}"/>
          </ac:spMkLst>
        </pc:spChg>
        <pc:spChg chg="del">
          <ac:chgData name="#TOH YI CHENG#" userId="S::ytoh028@e.ntu.edu.sg::3826fb1a-955c-4ee3-87d0-89b210bcaec4" providerId="AD" clId="Web-{BCE19CFD-EDFA-9E5F-75DB-5272DEDE6F9E}" dt="2023-04-01T17:02:37.888" v="20"/>
          <ac:spMkLst>
            <pc:docMk/>
            <pc:sldMk cId="3468936543" sldId="332"/>
            <ac:spMk id="1729" creationId="{00000000-0000-0000-0000-000000000000}"/>
          </ac:spMkLst>
        </pc:spChg>
        <pc:spChg chg="del">
          <ac:chgData name="#TOH YI CHENG#" userId="S::ytoh028@e.ntu.edu.sg::3826fb1a-955c-4ee3-87d0-89b210bcaec4" providerId="AD" clId="Web-{BCE19CFD-EDFA-9E5F-75DB-5272DEDE6F9E}" dt="2023-04-01T17:02:37.888" v="19"/>
          <ac:spMkLst>
            <pc:docMk/>
            <pc:sldMk cId="3468936543" sldId="332"/>
            <ac:spMk id="1730" creationId="{00000000-0000-0000-0000-000000000000}"/>
          </ac:spMkLst>
        </pc:spChg>
      </pc:sldChg>
    </pc:docChg>
  </pc:docChgLst>
  <pc:docChgLst>
    <pc:chgData name="#CHONG WEI KANG#" userId="S::wchong036@e.ntu.edu.sg::60ae6041-1c33-44b0-a58f-c44f2bfb570d" providerId="AD" clId="Web-{1AA2FAC1-6757-78AB-A5AD-D1E0C8AECA12}"/>
    <pc:docChg chg="modSld">
      <pc:chgData name="#CHONG WEI KANG#" userId="S::wchong036@e.ntu.edu.sg::60ae6041-1c33-44b0-a58f-c44f2bfb570d" providerId="AD" clId="Web-{1AA2FAC1-6757-78AB-A5AD-D1E0C8AECA12}" dt="2023-03-29T03:00:47.720" v="1"/>
      <pc:docMkLst>
        <pc:docMk/>
      </pc:docMkLst>
      <pc:sldChg chg="addSp delSp">
        <pc:chgData name="#CHONG WEI KANG#" userId="S::wchong036@e.ntu.edu.sg::60ae6041-1c33-44b0-a58f-c44f2bfb570d" providerId="AD" clId="Web-{1AA2FAC1-6757-78AB-A5AD-D1E0C8AECA12}" dt="2023-03-29T03:00:47.720" v="1"/>
        <pc:sldMkLst>
          <pc:docMk/>
          <pc:sldMk cId="3324262270" sldId="293"/>
        </pc:sldMkLst>
        <pc:spChg chg="add del">
          <ac:chgData name="#CHONG WEI KANG#" userId="S::wchong036@e.ntu.edu.sg::60ae6041-1c33-44b0-a58f-c44f2bfb570d" providerId="AD" clId="Web-{1AA2FAC1-6757-78AB-A5AD-D1E0C8AECA12}" dt="2023-03-29T03:00:47.720" v="1"/>
          <ac:spMkLst>
            <pc:docMk/>
            <pc:sldMk cId="3324262270" sldId="293"/>
            <ac:spMk id="7" creationId="{AB89DCBC-FA08-CCE1-21B7-616D37FC0AA7}"/>
          </ac:spMkLst>
        </pc:spChg>
      </pc:sldChg>
    </pc:docChg>
  </pc:docChgLst>
  <pc:docChgLst>
    <pc:chgData name="#NG SHANG YAU#" userId="d611379c-c6ca-4c5a-af69-e01ced6277f1" providerId="ADAL" clId="{15C56F21-24E0-453E-88D8-0D2F98861D26}"/>
    <pc:docChg chg="undo redo custSel addSld delSld modSld sldOrd modMainMaster">
      <pc:chgData name="#NG SHANG YAU#" userId="d611379c-c6ca-4c5a-af69-e01ced6277f1" providerId="ADAL" clId="{15C56F21-24E0-453E-88D8-0D2F98861D26}" dt="2023-04-02T10:52:16.499" v="6848" actId="729"/>
      <pc:docMkLst>
        <pc:docMk/>
      </pc:docMkLst>
      <pc:sldChg chg="addSp delSp modSp mod">
        <pc:chgData name="#NG SHANG YAU#" userId="d611379c-c6ca-4c5a-af69-e01ced6277f1" providerId="ADAL" clId="{15C56F21-24E0-453E-88D8-0D2F98861D26}" dt="2023-04-02T08:38:55.960" v="6537" actId="1036"/>
        <pc:sldMkLst>
          <pc:docMk/>
          <pc:sldMk cId="0" sldId="256"/>
        </pc:sldMkLst>
        <pc:spChg chg="add mod">
          <ac:chgData name="#NG SHANG YAU#" userId="d611379c-c6ca-4c5a-af69-e01ced6277f1" providerId="ADAL" clId="{15C56F21-24E0-453E-88D8-0D2F98861D26}" dt="2023-04-02T08:38:55.960" v="6537" actId="1036"/>
          <ac:spMkLst>
            <pc:docMk/>
            <pc:sldMk cId="0" sldId="256"/>
            <ac:spMk id="2" creationId="{483DDAAC-9899-C787-DB79-0EF17A6EB84D}"/>
          </ac:spMkLst>
        </pc:spChg>
        <pc:spChg chg="del mod">
          <ac:chgData name="#NG SHANG YAU#" userId="d611379c-c6ca-4c5a-af69-e01ced6277f1" providerId="ADAL" clId="{15C56F21-24E0-453E-88D8-0D2F98861D26}" dt="2023-04-02T03:16:56.204" v="5367" actId="478"/>
          <ac:spMkLst>
            <pc:docMk/>
            <pc:sldMk cId="0" sldId="256"/>
            <ac:spMk id="12" creationId="{E7A905BB-1718-5093-0D7A-2FB834009C4C}"/>
          </ac:spMkLst>
        </pc:spChg>
        <pc:picChg chg="del mod">
          <ac:chgData name="#NG SHANG YAU#" userId="d611379c-c6ca-4c5a-af69-e01ced6277f1" providerId="ADAL" clId="{15C56F21-24E0-453E-88D8-0D2F98861D26}" dt="2023-04-02T03:16:56.995" v="5368" actId="478"/>
          <ac:picMkLst>
            <pc:docMk/>
            <pc:sldMk cId="0" sldId="256"/>
            <ac:picMk id="10" creationId="{C18323B2-C960-AA6C-0C21-8A53A5FC4277}"/>
          </ac:picMkLst>
        </pc:picChg>
      </pc:sldChg>
      <pc:sldChg chg="addSp delSp modSp mod">
        <pc:chgData name="#NG SHANG YAU#" userId="d611379c-c6ca-4c5a-af69-e01ced6277f1" providerId="ADAL" clId="{15C56F21-24E0-453E-88D8-0D2F98861D26}" dt="2023-04-02T08:39:08.598" v="6539" actId="478"/>
        <pc:sldMkLst>
          <pc:docMk/>
          <pc:sldMk cId="0" sldId="257"/>
        </pc:sldMkLst>
        <pc:spChg chg="add del mod">
          <ac:chgData name="#NG SHANG YAU#" userId="d611379c-c6ca-4c5a-af69-e01ced6277f1" providerId="ADAL" clId="{15C56F21-24E0-453E-88D8-0D2F98861D26}" dt="2023-04-02T08:39:08.598" v="6539" actId="478"/>
          <ac:spMkLst>
            <pc:docMk/>
            <pc:sldMk cId="0" sldId="257"/>
            <ac:spMk id="5" creationId="{9BDD69CD-8D17-29E2-431D-4DAC6CEF5038}"/>
          </ac:spMkLst>
        </pc:spChg>
        <pc:spChg chg="mod">
          <ac:chgData name="#NG SHANG YAU#" userId="d611379c-c6ca-4c5a-af69-e01ced6277f1" providerId="ADAL" clId="{15C56F21-24E0-453E-88D8-0D2F98861D26}" dt="2023-04-02T08:27:46.796" v="6359" actId="1036"/>
          <ac:spMkLst>
            <pc:docMk/>
            <pc:sldMk cId="0" sldId="257"/>
            <ac:spMk id="6" creationId="{5B01734F-D629-70AE-FCAE-AC10FA11AAE6}"/>
          </ac:spMkLst>
        </pc:spChg>
        <pc:spChg chg="del">
          <ac:chgData name="#NG SHANG YAU#" userId="d611379c-c6ca-4c5a-af69-e01ced6277f1" providerId="ADAL" clId="{15C56F21-24E0-453E-88D8-0D2F98861D26}" dt="2023-04-02T03:17:16.811" v="5369" actId="478"/>
          <ac:spMkLst>
            <pc:docMk/>
            <pc:sldMk cId="0" sldId="257"/>
            <ac:spMk id="6" creationId="{FB9FE874-6B2A-343D-4527-1CAC6A3A958E}"/>
          </ac:spMkLst>
        </pc:spChg>
        <pc:picChg chg="del">
          <ac:chgData name="#NG SHANG YAU#" userId="d611379c-c6ca-4c5a-af69-e01ced6277f1" providerId="ADAL" clId="{15C56F21-24E0-453E-88D8-0D2F98861D26}" dt="2023-04-02T03:17:17.556" v="5370" actId="478"/>
          <ac:picMkLst>
            <pc:docMk/>
            <pc:sldMk cId="0" sldId="257"/>
            <ac:picMk id="5" creationId="{D9A7DF50-4E1E-B7D2-BE0A-C14FAFB58D05}"/>
          </ac:picMkLst>
        </pc:picChg>
        <pc:picChg chg="mod">
          <ac:chgData name="#NG SHANG YAU#" userId="d611379c-c6ca-4c5a-af69-e01ced6277f1" providerId="ADAL" clId="{15C56F21-24E0-453E-88D8-0D2F98861D26}" dt="2023-04-02T08:27:50.807" v="6360" actId="1036"/>
          <ac:picMkLst>
            <pc:docMk/>
            <pc:sldMk cId="0" sldId="257"/>
            <ac:picMk id="195" creationId="{5460F9AF-A423-469D-E878-CC7FE6C62BED}"/>
          </ac:picMkLst>
        </pc:picChg>
      </pc:sldChg>
      <pc:sldChg chg="modSp">
        <pc:chgData name="#NG SHANG YAU#" userId="d611379c-c6ca-4c5a-af69-e01ced6277f1" providerId="ADAL" clId="{15C56F21-24E0-453E-88D8-0D2F98861D26}" dt="2023-04-02T03:18:05.892" v="5380"/>
        <pc:sldMkLst>
          <pc:docMk/>
          <pc:sldMk cId="0" sldId="287"/>
        </pc:sldMkLst>
        <pc:spChg chg="mod">
          <ac:chgData name="#NG SHANG YAU#" userId="d611379c-c6ca-4c5a-af69-e01ced6277f1" providerId="ADAL" clId="{15C56F21-24E0-453E-88D8-0D2F98861D26}" dt="2023-04-02T03:18:05.892" v="5380"/>
          <ac:spMkLst>
            <pc:docMk/>
            <pc:sldMk cId="0" sldId="287"/>
            <ac:spMk id="2189" creationId="{00000000-0000-0000-0000-000000000000}"/>
          </ac:spMkLst>
        </pc:spChg>
        <pc:spChg chg="mod">
          <ac:chgData name="#NG SHANG YAU#" userId="d611379c-c6ca-4c5a-af69-e01ced6277f1" providerId="ADAL" clId="{15C56F21-24E0-453E-88D8-0D2F98861D26}" dt="2023-04-02T03:18:05.892" v="5380"/>
          <ac:spMkLst>
            <pc:docMk/>
            <pc:sldMk cId="0" sldId="287"/>
            <ac:spMk id="2190" creationId="{00000000-0000-0000-0000-000000000000}"/>
          </ac:spMkLst>
        </pc:spChg>
      </pc:sldChg>
      <pc:sldChg chg="modSp">
        <pc:chgData name="#NG SHANG YAU#" userId="d611379c-c6ca-4c5a-af69-e01ced6277f1" providerId="ADAL" clId="{15C56F21-24E0-453E-88D8-0D2F98861D26}" dt="2023-04-02T03:18:05.892" v="5380"/>
        <pc:sldMkLst>
          <pc:docMk/>
          <pc:sldMk cId="0" sldId="288"/>
        </pc:sldMkLst>
        <pc:spChg chg="mod">
          <ac:chgData name="#NG SHANG YAU#" userId="d611379c-c6ca-4c5a-af69-e01ced6277f1" providerId="ADAL" clId="{15C56F21-24E0-453E-88D8-0D2F98861D26}" dt="2023-04-02T03:18:05.892" v="5380"/>
          <ac:spMkLst>
            <pc:docMk/>
            <pc:sldMk cId="0" sldId="288"/>
            <ac:spMk id="2196" creationId="{00000000-0000-0000-0000-000000000000}"/>
          </ac:spMkLst>
        </pc:spChg>
        <pc:spChg chg="mod">
          <ac:chgData name="#NG SHANG YAU#" userId="d611379c-c6ca-4c5a-af69-e01ced6277f1" providerId="ADAL" clId="{15C56F21-24E0-453E-88D8-0D2F98861D26}" dt="2023-04-02T03:18:05.892" v="5380"/>
          <ac:spMkLst>
            <pc:docMk/>
            <pc:sldMk cId="0" sldId="288"/>
            <ac:spMk id="2197" creationId="{00000000-0000-0000-0000-000000000000}"/>
          </ac:spMkLst>
        </pc:spChg>
        <pc:spChg chg="mod">
          <ac:chgData name="#NG SHANG YAU#" userId="d611379c-c6ca-4c5a-af69-e01ced6277f1" providerId="ADAL" clId="{15C56F21-24E0-453E-88D8-0D2F98861D26}" dt="2023-04-02T03:18:05.892" v="5380"/>
          <ac:spMkLst>
            <pc:docMk/>
            <pc:sldMk cId="0" sldId="288"/>
            <ac:spMk id="2198" creationId="{00000000-0000-0000-0000-000000000000}"/>
          </ac:spMkLst>
        </pc:spChg>
      </pc:sldChg>
      <pc:sldChg chg="modSp">
        <pc:chgData name="#NG SHANG YAU#" userId="d611379c-c6ca-4c5a-af69-e01ced6277f1" providerId="ADAL" clId="{15C56F21-24E0-453E-88D8-0D2F98861D26}" dt="2023-04-02T03:18:05.892" v="5380"/>
        <pc:sldMkLst>
          <pc:docMk/>
          <pc:sldMk cId="0" sldId="289"/>
        </pc:sldMkLst>
        <pc:spChg chg="mod">
          <ac:chgData name="#NG SHANG YAU#" userId="d611379c-c6ca-4c5a-af69-e01ced6277f1" providerId="ADAL" clId="{15C56F21-24E0-453E-88D8-0D2F98861D26}" dt="2023-04-02T03:18:05.892" v="5380"/>
          <ac:spMkLst>
            <pc:docMk/>
            <pc:sldMk cId="0" sldId="289"/>
            <ac:spMk id="2203" creationId="{00000000-0000-0000-0000-000000000000}"/>
          </ac:spMkLst>
        </pc:spChg>
        <pc:spChg chg="mod">
          <ac:chgData name="#NG SHANG YAU#" userId="d611379c-c6ca-4c5a-af69-e01ced6277f1" providerId="ADAL" clId="{15C56F21-24E0-453E-88D8-0D2F98861D26}" dt="2023-04-02T03:18:05.892" v="5380"/>
          <ac:spMkLst>
            <pc:docMk/>
            <pc:sldMk cId="0" sldId="289"/>
            <ac:spMk id="2204" creationId="{00000000-0000-0000-0000-000000000000}"/>
          </ac:spMkLst>
        </pc:spChg>
      </pc:sldChg>
      <pc:sldChg chg="addSp delSp modSp mod">
        <pc:chgData name="#NG SHANG YAU#" userId="d611379c-c6ca-4c5a-af69-e01ced6277f1" providerId="ADAL" clId="{15C56F21-24E0-453E-88D8-0D2F98861D26}" dt="2023-04-02T08:28:23.198" v="6367"/>
        <pc:sldMkLst>
          <pc:docMk/>
          <pc:sldMk cId="1401895567" sldId="292"/>
        </pc:sldMkLst>
        <pc:spChg chg="add mod">
          <ac:chgData name="#NG SHANG YAU#" userId="d611379c-c6ca-4c5a-af69-e01ced6277f1" providerId="ADAL" clId="{15C56F21-24E0-453E-88D8-0D2F98861D26}" dt="2023-04-02T08:28:23.198" v="6367"/>
          <ac:spMkLst>
            <pc:docMk/>
            <pc:sldMk cId="1401895567" sldId="292"/>
            <ac:spMk id="4" creationId="{0B627054-EF0B-4768-55BE-D41C18E4CB23}"/>
          </ac:spMkLst>
        </pc:spChg>
        <pc:spChg chg="del">
          <ac:chgData name="#NG SHANG YAU#" userId="d611379c-c6ca-4c5a-af69-e01ced6277f1" providerId="ADAL" clId="{15C56F21-24E0-453E-88D8-0D2F98861D26}" dt="2023-04-02T08:28:22.842" v="6366" actId="478"/>
          <ac:spMkLst>
            <pc:docMk/>
            <pc:sldMk cId="1401895567" sldId="292"/>
            <ac:spMk id="5" creationId="{62CDE24E-78A2-2489-87D3-FDB091C9DF55}"/>
          </ac:spMkLst>
        </pc:spChg>
        <pc:spChg chg="mod">
          <ac:chgData name="#NG SHANG YAU#" userId="d611379c-c6ca-4c5a-af69-e01ced6277f1" providerId="ADAL" clId="{15C56F21-24E0-453E-88D8-0D2F98861D26}" dt="2023-04-02T08:28:20.024" v="6365" actId="14100"/>
          <ac:spMkLst>
            <pc:docMk/>
            <pc:sldMk cId="1401895567" sldId="292"/>
            <ac:spMk id="11" creationId="{52A49B49-B9C8-E55A-CFD4-43EBB8AC8502}"/>
          </ac:spMkLst>
        </pc:spChg>
        <pc:spChg chg="del">
          <ac:chgData name="#NG SHANG YAU#" userId="d611379c-c6ca-4c5a-af69-e01ced6277f1" providerId="ADAL" clId="{15C56F21-24E0-453E-88D8-0D2F98861D26}" dt="2023-04-02T03:22:23.858" v="5473" actId="478"/>
          <ac:spMkLst>
            <pc:docMk/>
            <pc:sldMk cId="1401895567" sldId="292"/>
            <ac:spMk id="15" creationId="{EE70475F-4C07-A84E-AE20-06A362237508}"/>
          </ac:spMkLst>
        </pc:spChg>
        <pc:picChg chg="add mod">
          <ac:chgData name="#NG SHANG YAU#" userId="d611379c-c6ca-4c5a-af69-e01ced6277f1" providerId="ADAL" clId="{15C56F21-24E0-453E-88D8-0D2F98861D26}" dt="2023-04-02T08:28:23.198" v="6367"/>
          <ac:picMkLst>
            <pc:docMk/>
            <pc:sldMk cId="1401895567" sldId="292"/>
            <ac:picMk id="2" creationId="{7F7BCADB-2325-3308-EA9C-5110CE8F74F3}"/>
          </ac:picMkLst>
        </pc:picChg>
        <pc:picChg chg="del">
          <ac:chgData name="#NG SHANG YAU#" userId="d611379c-c6ca-4c5a-af69-e01ced6277f1" providerId="ADAL" clId="{15C56F21-24E0-453E-88D8-0D2F98861D26}" dt="2023-04-02T08:28:22.842" v="6366" actId="478"/>
          <ac:picMkLst>
            <pc:docMk/>
            <pc:sldMk cId="1401895567" sldId="292"/>
            <ac:picMk id="3" creationId="{87C43D91-EE23-2372-293D-B671E6389504}"/>
          </ac:picMkLst>
        </pc:picChg>
        <pc:picChg chg="del">
          <ac:chgData name="#NG SHANG YAU#" userId="d611379c-c6ca-4c5a-af69-e01ced6277f1" providerId="ADAL" clId="{15C56F21-24E0-453E-88D8-0D2F98861D26}" dt="2023-04-02T03:22:22.891" v="5472" actId="478"/>
          <ac:picMkLst>
            <pc:docMk/>
            <pc:sldMk cId="1401895567" sldId="292"/>
            <ac:picMk id="9" creationId="{64196CCF-C6AA-FBB8-9CEA-4BD79D1EFCD8}"/>
          </ac:picMkLst>
        </pc:picChg>
      </pc:sldChg>
      <pc:sldChg chg="addSp delSp modSp mod">
        <pc:chgData name="#NG SHANG YAU#" userId="d611379c-c6ca-4c5a-af69-e01ced6277f1" providerId="ADAL" clId="{15C56F21-24E0-453E-88D8-0D2F98861D26}" dt="2023-04-02T08:29:01.050" v="6378"/>
        <pc:sldMkLst>
          <pc:docMk/>
          <pc:sldMk cId="3324262270" sldId="293"/>
        </pc:sldMkLst>
        <pc:spChg chg="add mod">
          <ac:chgData name="#NG SHANG YAU#" userId="d611379c-c6ca-4c5a-af69-e01ced6277f1" providerId="ADAL" clId="{15C56F21-24E0-453E-88D8-0D2F98861D26}" dt="2023-04-02T08:29:01.050" v="6378"/>
          <ac:spMkLst>
            <pc:docMk/>
            <pc:sldMk cId="3324262270" sldId="293"/>
            <ac:spMk id="4" creationId="{53949C91-0BFF-236E-2AEC-4317708F2A08}"/>
          </ac:spMkLst>
        </pc:spChg>
        <pc:spChg chg="del mod">
          <ac:chgData name="#NG SHANG YAU#" userId="d611379c-c6ca-4c5a-af69-e01ced6277f1" providerId="ADAL" clId="{15C56F21-24E0-453E-88D8-0D2F98861D26}" dt="2023-04-02T08:29:00.616" v="6377" actId="478"/>
          <ac:spMkLst>
            <pc:docMk/>
            <pc:sldMk cId="3324262270" sldId="293"/>
            <ac:spMk id="6" creationId="{38FE229F-4874-F010-E8DB-4C83575F6FF6}"/>
          </ac:spMkLst>
        </pc:spChg>
        <pc:spChg chg="del">
          <ac:chgData name="#NG SHANG YAU#" userId="d611379c-c6ca-4c5a-af69-e01ced6277f1" providerId="ADAL" clId="{15C56F21-24E0-453E-88D8-0D2F98861D26}" dt="2023-04-02T03:22:14.059" v="5467" actId="478"/>
          <ac:spMkLst>
            <pc:docMk/>
            <pc:sldMk cId="3324262270" sldId="293"/>
            <ac:spMk id="8" creationId="{A3BF14CB-B3B9-7D51-2DB3-15C0BDE8CEE6}"/>
          </ac:spMkLst>
        </pc:spChg>
        <pc:picChg chg="add mod">
          <ac:chgData name="#NG SHANG YAU#" userId="d611379c-c6ca-4c5a-af69-e01ced6277f1" providerId="ADAL" clId="{15C56F21-24E0-453E-88D8-0D2F98861D26}" dt="2023-04-02T08:29:01.050" v="6378"/>
          <ac:picMkLst>
            <pc:docMk/>
            <pc:sldMk cId="3324262270" sldId="293"/>
            <ac:picMk id="2" creationId="{71F4E370-FF24-5515-33A8-B3F46080A457}"/>
          </ac:picMkLst>
        </pc:picChg>
        <pc:picChg chg="del">
          <ac:chgData name="#NG SHANG YAU#" userId="d611379c-c6ca-4c5a-af69-e01ced6277f1" providerId="ADAL" clId="{15C56F21-24E0-453E-88D8-0D2F98861D26}" dt="2023-04-02T03:22:12.987" v="5466" actId="478"/>
          <ac:picMkLst>
            <pc:docMk/>
            <pc:sldMk cId="3324262270" sldId="293"/>
            <ac:picMk id="6" creationId="{7B46759B-7BE0-E1DF-0956-2A4BAB47A6A5}"/>
          </ac:picMkLst>
        </pc:picChg>
      </pc:sldChg>
      <pc:sldChg chg="addSp delSp modSp mod">
        <pc:chgData name="#NG SHANG YAU#" userId="d611379c-c6ca-4c5a-af69-e01ced6277f1" providerId="ADAL" clId="{15C56F21-24E0-453E-88D8-0D2F98861D26}" dt="2023-04-02T08:29:25.367" v="6386"/>
        <pc:sldMkLst>
          <pc:docMk/>
          <pc:sldMk cId="991082370" sldId="294"/>
        </pc:sldMkLst>
        <pc:spChg chg="add mod">
          <ac:chgData name="#NG SHANG YAU#" userId="d611379c-c6ca-4c5a-af69-e01ced6277f1" providerId="ADAL" clId="{15C56F21-24E0-453E-88D8-0D2F98861D26}" dt="2023-04-02T08:29:25.367" v="6386"/>
          <ac:spMkLst>
            <pc:docMk/>
            <pc:sldMk cId="991082370" sldId="294"/>
            <ac:spMk id="8" creationId="{41771081-FB4A-617D-77DC-7A1883A0D7EC}"/>
          </ac:spMkLst>
        </pc:spChg>
        <pc:spChg chg="del">
          <ac:chgData name="#NG SHANG YAU#" userId="d611379c-c6ca-4c5a-af69-e01ced6277f1" providerId="ADAL" clId="{15C56F21-24E0-453E-88D8-0D2F98861D26}" dt="2023-04-02T03:22:05.035" v="5461" actId="478"/>
          <ac:spMkLst>
            <pc:docMk/>
            <pc:sldMk cId="991082370" sldId="294"/>
            <ac:spMk id="8" creationId="{D9452BE2-FEC0-FD29-70E2-6AAC28DD01CA}"/>
          </ac:spMkLst>
        </pc:spChg>
        <pc:spChg chg="del">
          <ac:chgData name="#NG SHANG YAU#" userId="d611379c-c6ca-4c5a-af69-e01ced6277f1" providerId="ADAL" clId="{15C56F21-24E0-453E-88D8-0D2F98861D26}" dt="2023-04-02T08:29:25.091" v="6385" actId="478"/>
          <ac:spMkLst>
            <pc:docMk/>
            <pc:sldMk cId="991082370" sldId="294"/>
            <ac:spMk id="21" creationId="{6F866C3F-7994-0E48-F7F1-087E3BFCB0D2}"/>
          </ac:spMkLst>
        </pc:spChg>
        <pc:picChg chg="add mod">
          <ac:chgData name="#NG SHANG YAU#" userId="d611379c-c6ca-4c5a-af69-e01ced6277f1" providerId="ADAL" clId="{15C56F21-24E0-453E-88D8-0D2F98861D26}" dt="2023-04-02T08:29:25.367" v="6386"/>
          <ac:picMkLst>
            <pc:docMk/>
            <pc:sldMk cId="991082370" sldId="294"/>
            <ac:picMk id="5" creationId="{E61A17F5-D2FE-0959-D4E3-3AC68BDF484F}"/>
          </ac:picMkLst>
        </pc:picChg>
        <pc:picChg chg="del">
          <ac:chgData name="#NG SHANG YAU#" userId="d611379c-c6ca-4c5a-af69-e01ced6277f1" providerId="ADAL" clId="{15C56F21-24E0-453E-88D8-0D2F98861D26}" dt="2023-04-02T08:29:25.091" v="6385" actId="478"/>
          <ac:picMkLst>
            <pc:docMk/>
            <pc:sldMk cId="991082370" sldId="294"/>
            <ac:picMk id="6" creationId="{5CA1A063-FC21-DDA6-AD3A-D93F8488C993}"/>
          </ac:picMkLst>
        </pc:picChg>
        <pc:picChg chg="del">
          <ac:chgData name="#NG SHANG YAU#" userId="d611379c-c6ca-4c5a-af69-e01ced6277f1" providerId="ADAL" clId="{15C56F21-24E0-453E-88D8-0D2F98861D26}" dt="2023-04-02T03:22:03.859" v="5460" actId="478"/>
          <ac:picMkLst>
            <pc:docMk/>
            <pc:sldMk cId="991082370" sldId="294"/>
            <ac:picMk id="6" creationId="{5E3F8F38-E4A3-334E-16CB-60F8D783A4C5}"/>
          </ac:picMkLst>
        </pc:picChg>
      </pc:sldChg>
      <pc:sldChg chg="addSp delSp modSp mod">
        <pc:chgData name="#NG SHANG YAU#" userId="d611379c-c6ca-4c5a-af69-e01ced6277f1" providerId="ADAL" clId="{15C56F21-24E0-453E-88D8-0D2F98861D26}" dt="2023-04-02T08:28:12.645" v="6364"/>
        <pc:sldMkLst>
          <pc:docMk/>
          <pc:sldMk cId="3802293995" sldId="295"/>
        </pc:sldMkLst>
        <pc:spChg chg="add mod">
          <ac:chgData name="#NG SHANG YAU#" userId="d611379c-c6ca-4c5a-af69-e01ced6277f1" providerId="ADAL" clId="{15C56F21-24E0-453E-88D8-0D2F98861D26}" dt="2023-04-02T08:28:12.645" v="6364"/>
          <ac:spMkLst>
            <pc:docMk/>
            <pc:sldMk cId="3802293995" sldId="295"/>
            <ac:spMk id="4" creationId="{B3AF3A00-7B26-4B5C-46D4-8F2BA5845C85}"/>
          </ac:spMkLst>
        </pc:spChg>
        <pc:spChg chg="del mod">
          <ac:chgData name="#NG SHANG YAU#" userId="d611379c-c6ca-4c5a-af69-e01ced6277f1" providerId="ADAL" clId="{15C56F21-24E0-453E-88D8-0D2F98861D26}" dt="2023-04-02T08:28:12.339" v="6363" actId="478"/>
          <ac:spMkLst>
            <pc:docMk/>
            <pc:sldMk cId="3802293995" sldId="295"/>
            <ac:spMk id="5" creationId="{0F4E113E-7044-D854-C722-41DC290B8CF5}"/>
          </ac:spMkLst>
        </pc:spChg>
        <pc:spChg chg="del">
          <ac:chgData name="#NG SHANG YAU#" userId="d611379c-c6ca-4c5a-af69-e01ced6277f1" providerId="ADAL" clId="{15C56F21-24E0-453E-88D8-0D2F98861D26}" dt="2023-04-02T03:22:26.779" v="5475" actId="478"/>
          <ac:spMkLst>
            <pc:docMk/>
            <pc:sldMk cId="3802293995" sldId="295"/>
            <ac:spMk id="40" creationId="{03A4936F-59C2-7C37-ABA4-DF27BD44158F}"/>
          </ac:spMkLst>
        </pc:spChg>
        <pc:picChg chg="add mod">
          <ac:chgData name="#NG SHANG YAU#" userId="d611379c-c6ca-4c5a-af69-e01ced6277f1" providerId="ADAL" clId="{15C56F21-24E0-453E-88D8-0D2F98861D26}" dt="2023-04-02T08:28:12.645" v="6364"/>
          <ac:picMkLst>
            <pc:docMk/>
            <pc:sldMk cId="3802293995" sldId="295"/>
            <ac:picMk id="2" creationId="{37F560B6-4590-D5CC-2114-0016C5160900}"/>
          </ac:picMkLst>
        </pc:picChg>
        <pc:picChg chg="del">
          <ac:chgData name="#NG SHANG YAU#" userId="d611379c-c6ca-4c5a-af69-e01ced6277f1" providerId="ADAL" clId="{15C56F21-24E0-453E-88D8-0D2F98861D26}" dt="2023-04-02T08:28:05.063" v="6361" actId="478"/>
          <ac:picMkLst>
            <pc:docMk/>
            <pc:sldMk cId="3802293995" sldId="295"/>
            <ac:picMk id="3" creationId="{1C6AF1C1-0F91-C060-0DDC-24247498B1B1}"/>
          </ac:picMkLst>
        </pc:picChg>
        <pc:picChg chg="del">
          <ac:chgData name="#NG SHANG YAU#" userId="d611379c-c6ca-4c5a-af69-e01ced6277f1" providerId="ADAL" clId="{15C56F21-24E0-453E-88D8-0D2F98861D26}" dt="2023-04-02T03:22:25.835" v="5474" actId="478"/>
          <ac:picMkLst>
            <pc:docMk/>
            <pc:sldMk cId="3802293995" sldId="295"/>
            <ac:picMk id="38" creationId="{39759494-AF38-1750-4068-48658E9ED4C7}"/>
          </ac:picMkLst>
        </pc:picChg>
      </pc:sldChg>
      <pc:sldChg chg="addSp delSp modSp mod">
        <pc:chgData name="#NG SHANG YAU#" userId="d611379c-c6ca-4c5a-af69-e01ced6277f1" providerId="ADAL" clId="{15C56F21-24E0-453E-88D8-0D2F98861D26}" dt="2023-04-02T08:29:20.072" v="6384"/>
        <pc:sldMkLst>
          <pc:docMk/>
          <pc:sldMk cId="3217756410" sldId="296"/>
        </pc:sldMkLst>
        <pc:spChg chg="add mod">
          <ac:chgData name="#NG SHANG YAU#" userId="d611379c-c6ca-4c5a-af69-e01ced6277f1" providerId="ADAL" clId="{15C56F21-24E0-453E-88D8-0D2F98861D26}" dt="2023-04-02T08:29:20.072" v="6384"/>
          <ac:spMkLst>
            <pc:docMk/>
            <pc:sldMk cId="3217756410" sldId="296"/>
            <ac:spMk id="6" creationId="{A2C77C8D-59B8-AAB6-E866-A0F93BFDA837}"/>
          </ac:spMkLst>
        </pc:spChg>
        <pc:spChg chg="del">
          <ac:chgData name="#NG SHANG YAU#" userId="d611379c-c6ca-4c5a-af69-e01ced6277f1" providerId="ADAL" clId="{15C56F21-24E0-453E-88D8-0D2F98861D26}" dt="2023-04-02T08:29:19.853" v="6383" actId="478"/>
          <ac:spMkLst>
            <pc:docMk/>
            <pc:sldMk cId="3217756410" sldId="296"/>
            <ac:spMk id="7" creationId="{D3540933-F12D-D169-F645-FA36449DB129}"/>
          </ac:spMkLst>
        </pc:spChg>
        <pc:spChg chg="del">
          <ac:chgData name="#NG SHANG YAU#" userId="d611379c-c6ca-4c5a-af69-e01ced6277f1" providerId="ADAL" clId="{15C56F21-24E0-453E-88D8-0D2F98861D26}" dt="2023-04-02T03:22:08.100" v="5463" actId="478"/>
          <ac:spMkLst>
            <pc:docMk/>
            <pc:sldMk cId="3217756410" sldId="296"/>
            <ac:spMk id="8" creationId="{A3BF14CB-B3B9-7D51-2DB3-15C0BDE8CEE6}"/>
          </ac:spMkLst>
        </pc:spChg>
        <pc:picChg chg="add mod">
          <ac:chgData name="#NG SHANG YAU#" userId="d611379c-c6ca-4c5a-af69-e01ced6277f1" providerId="ADAL" clId="{15C56F21-24E0-453E-88D8-0D2F98861D26}" dt="2023-04-02T08:29:20.072" v="6384"/>
          <ac:picMkLst>
            <pc:docMk/>
            <pc:sldMk cId="3217756410" sldId="296"/>
            <ac:picMk id="2" creationId="{14746501-E03A-1EE1-D979-19E50CA780F5}"/>
          </ac:picMkLst>
        </pc:picChg>
        <pc:picChg chg="del">
          <ac:chgData name="#NG SHANG YAU#" userId="d611379c-c6ca-4c5a-af69-e01ced6277f1" providerId="ADAL" clId="{15C56F21-24E0-453E-88D8-0D2F98861D26}" dt="2023-04-02T08:29:19.853" v="6383" actId="478"/>
          <ac:picMkLst>
            <pc:docMk/>
            <pc:sldMk cId="3217756410" sldId="296"/>
            <ac:picMk id="4" creationId="{197C9B5B-4394-581B-B449-6BBAF3B40384}"/>
          </ac:picMkLst>
        </pc:picChg>
        <pc:picChg chg="del">
          <ac:chgData name="#NG SHANG YAU#" userId="d611379c-c6ca-4c5a-af69-e01ced6277f1" providerId="ADAL" clId="{15C56F21-24E0-453E-88D8-0D2F98861D26}" dt="2023-04-02T03:22:07.003" v="5462" actId="478"/>
          <ac:picMkLst>
            <pc:docMk/>
            <pc:sldMk cId="3217756410" sldId="296"/>
            <ac:picMk id="6" creationId="{7B46759B-7BE0-E1DF-0956-2A4BAB47A6A5}"/>
          </ac:picMkLst>
        </pc:picChg>
      </pc:sldChg>
      <pc:sldChg chg="addSp delSp modSp mod">
        <pc:chgData name="#NG SHANG YAU#" userId="d611379c-c6ca-4c5a-af69-e01ced6277f1" providerId="ADAL" clId="{15C56F21-24E0-453E-88D8-0D2F98861D26}" dt="2023-04-02T08:29:13.098" v="6382"/>
        <pc:sldMkLst>
          <pc:docMk/>
          <pc:sldMk cId="529072241" sldId="297"/>
        </pc:sldMkLst>
        <pc:spChg chg="add mod">
          <ac:chgData name="#NG SHANG YAU#" userId="d611379c-c6ca-4c5a-af69-e01ced6277f1" providerId="ADAL" clId="{15C56F21-24E0-453E-88D8-0D2F98861D26}" dt="2023-04-02T08:29:13.098" v="6382"/>
          <ac:spMkLst>
            <pc:docMk/>
            <pc:sldMk cId="529072241" sldId="297"/>
            <ac:spMk id="15" creationId="{53D78F14-0768-F645-2DF8-F88527CFE18C}"/>
          </ac:spMkLst>
        </pc:spChg>
        <pc:spChg chg="del">
          <ac:chgData name="#NG SHANG YAU#" userId="d611379c-c6ca-4c5a-af69-e01ced6277f1" providerId="ADAL" clId="{15C56F21-24E0-453E-88D8-0D2F98861D26}" dt="2023-04-02T03:22:11.002" v="5465" actId="478"/>
          <ac:spMkLst>
            <pc:docMk/>
            <pc:sldMk cId="529072241" sldId="297"/>
            <ac:spMk id="15" creationId="{EE70475F-4C07-A84E-AE20-06A362237508}"/>
          </ac:spMkLst>
        </pc:spChg>
        <pc:spChg chg="del">
          <ac:chgData name="#NG SHANG YAU#" userId="d611379c-c6ca-4c5a-af69-e01ced6277f1" providerId="ADAL" clId="{15C56F21-24E0-453E-88D8-0D2F98861D26}" dt="2023-04-02T08:29:12.803" v="6381" actId="478"/>
          <ac:spMkLst>
            <pc:docMk/>
            <pc:sldMk cId="529072241" sldId="297"/>
            <ac:spMk id="16" creationId="{DB015316-D35E-4C38-3C10-A918E9738BCE}"/>
          </ac:spMkLst>
        </pc:spChg>
        <pc:picChg chg="add mod">
          <ac:chgData name="#NG SHANG YAU#" userId="d611379c-c6ca-4c5a-af69-e01ced6277f1" providerId="ADAL" clId="{15C56F21-24E0-453E-88D8-0D2F98861D26}" dt="2023-04-02T08:29:13.098" v="6382"/>
          <ac:picMkLst>
            <pc:docMk/>
            <pc:sldMk cId="529072241" sldId="297"/>
            <ac:picMk id="2" creationId="{FCF2E582-62F7-6B10-2E1C-A9F2424D6FC1}"/>
          </ac:picMkLst>
        </pc:picChg>
        <pc:picChg chg="del mod">
          <ac:chgData name="#NG SHANG YAU#" userId="d611379c-c6ca-4c5a-af69-e01ced6277f1" providerId="ADAL" clId="{15C56F21-24E0-453E-88D8-0D2F98861D26}" dt="2023-04-02T03:22:10.235" v="5464" actId="478"/>
          <ac:picMkLst>
            <pc:docMk/>
            <pc:sldMk cId="529072241" sldId="297"/>
            <ac:picMk id="9" creationId="{64196CCF-C6AA-FBB8-9CEA-4BD79D1EFCD8}"/>
          </ac:picMkLst>
        </pc:picChg>
        <pc:picChg chg="del">
          <ac:chgData name="#NG SHANG YAU#" userId="d611379c-c6ca-4c5a-af69-e01ced6277f1" providerId="ADAL" clId="{15C56F21-24E0-453E-88D8-0D2F98861D26}" dt="2023-04-02T08:29:12.803" v="6381" actId="478"/>
          <ac:picMkLst>
            <pc:docMk/>
            <pc:sldMk cId="529072241" sldId="297"/>
            <ac:picMk id="9" creationId="{E3454C3C-5C5E-9164-E551-0EE2FB17C4BF}"/>
          </ac:picMkLst>
        </pc:picChg>
      </pc:sldChg>
      <pc:sldChg chg="addSp delSp modSp mod">
        <pc:chgData name="#NG SHANG YAU#" userId="d611379c-c6ca-4c5a-af69-e01ced6277f1" providerId="ADAL" clId="{15C56F21-24E0-453E-88D8-0D2F98861D26}" dt="2023-04-02T08:29:32.832" v="6388"/>
        <pc:sldMkLst>
          <pc:docMk/>
          <pc:sldMk cId="2454945580" sldId="298"/>
        </pc:sldMkLst>
        <pc:spChg chg="add mod">
          <ac:chgData name="#NG SHANG YAU#" userId="d611379c-c6ca-4c5a-af69-e01ced6277f1" providerId="ADAL" clId="{15C56F21-24E0-453E-88D8-0D2F98861D26}" dt="2023-04-02T08:29:32.832" v="6388"/>
          <ac:spMkLst>
            <pc:docMk/>
            <pc:sldMk cId="2454945580" sldId="298"/>
            <ac:spMk id="5" creationId="{80326F6C-2F00-3E5C-A000-23A4842392A6}"/>
          </ac:spMkLst>
        </pc:spChg>
        <pc:spChg chg="del">
          <ac:chgData name="#NG SHANG YAU#" userId="d611379c-c6ca-4c5a-af69-e01ced6277f1" providerId="ADAL" clId="{15C56F21-24E0-453E-88D8-0D2F98861D26}" dt="2023-04-02T08:29:32.382" v="6387" actId="478"/>
          <ac:spMkLst>
            <pc:docMk/>
            <pc:sldMk cId="2454945580" sldId="298"/>
            <ac:spMk id="7" creationId="{859383B3-4968-223D-F4DA-CB9411326F51}"/>
          </ac:spMkLst>
        </pc:spChg>
        <pc:spChg chg="del">
          <ac:chgData name="#NG SHANG YAU#" userId="d611379c-c6ca-4c5a-af69-e01ced6277f1" providerId="ADAL" clId="{15C56F21-24E0-453E-88D8-0D2F98861D26}" dt="2023-04-02T03:22:01.970" v="5459" actId="478"/>
          <ac:spMkLst>
            <pc:docMk/>
            <pc:sldMk cId="2454945580" sldId="298"/>
            <ac:spMk id="14" creationId="{ECD40E7B-0CB3-18C5-F750-2B48DB8585FA}"/>
          </ac:spMkLst>
        </pc:spChg>
        <pc:picChg chg="add mod">
          <ac:chgData name="#NG SHANG YAU#" userId="d611379c-c6ca-4c5a-af69-e01ced6277f1" providerId="ADAL" clId="{15C56F21-24E0-453E-88D8-0D2F98861D26}" dt="2023-04-02T08:29:32.832" v="6388"/>
          <ac:picMkLst>
            <pc:docMk/>
            <pc:sldMk cId="2454945580" sldId="298"/>
            <ac:picMk id="2" creationId="{428280BF-12D8-2285-E2EB-CEF434A7272E}"/>
          </ac:picMkLst>
        </pc:picChg>
        <pc:picChg chg="del">
          <ac:chgData name="#NG SHANG YAU#" userId="d611379c-c6ca-4c5a-af69-e01ced6277f1" providerId="ADAL" clId="{15C56F21-24E0-453E-88D8-0D2F98861D26}" dt="2023-04-02T08:29:32.382" v="6387" actId="478"/>
          <ac:picMkLst>
            <pc:docMk/>
            <pc:sldMk cId="2454945580" sldId="298"/>
            <ac:picMk id="4" creationId="{33A4C3D7-1A83-5F47-0895-6C49B5050B57}"/>
          </ac:picMkLst>
        </pc:picChg>
        <pc:picChg chg="del">
          <ac:chgData name="#NG SHANG YAU#" userId="d611379c-c6ca-4c5a-af69-e01ced6277f1" providerId="ADAL" clId="{15C56F21-24E0-453E-88D8-0D2F98861D26}" dt="2023-04-02T03:22:00.884" v="5458" actId="478"/>
          <ac:picMkLst>
            <pc:docMk/>
            <pc:sldMk cId="2454945580" sldId="298"/>
            <ac:picMk id="8" creationId="{63CC0FF9-8B42-502F-E198-123DD655E180}"/>
          </ac:picMkLst>
        </pc:picChg>
      </pc:sldChg>
      <pc:sldChg chg="addSp delSp modSp mod">
        <pc:chgData name="#NG SHANG YAU#" userId="d611379c-c6ca-4c5a-af69-e01ced6277f1" providerId="ADAL" clId="{15C56F21-24E0-453E-88D8-0D2F98861D26}" dt="2023-04-02T08:28:38.480" v="6371" actId="478"/>
        <pc:sldMkLst>
          <pc:docMk/>
          <pc:sldMk cId="862330858" sldId="299"/>
        </pc:sldMkLst>
        <pc:spChg chg="add mod">
          <ac:chgData name="#NG SHANG YAU#" userId="d611379c-c6ca-4c5a-af69-e01ced6277f1" providerId="ADAL" clId="{15C56F21-24E0-453E-88D8-0D2F98861D26}" dt="2023-04-02T08:28:34.436" v="6370"/>
          <ac:spMkLst>
            <pc:docMk/>
            <pc:sldMk cId="862330858" sldId="299"/>
            <ac:spMk id="5" creationId="{A20A7488-42D7-E349-9271-9F2BCF78A9E8}"/>
          </ac:spMkLst>
        </pc:spChg>
        <pc:spChg chg="del">
          <ac:chgData name="#NG SHANG YAU#" userId="d611379c-c6ca-4c5a-af69-e01ced6277f1" providerId="ADAL" clId="{15C56F21-24E0-453E-88D8-0D2F98861D26}" dt="2023-04-02T08:28:33.985" v="6369" actId="478"/>
          <ac:spMkLst>
            <pc:docMk/>
            <pc:sldMk cId="862330858" sldId="299"/>
            <ac:spMk id="7" creationId="{FC708DBA-FEDA-F215-58D5-43BCBE2C2D72}"/>
          </ac:spMkLst>
        </pc:spChg>
        <pc:spChg chg="mod">
          <ac:chgData name="#NG SHANG YAU#" userId="d611379c-c6ca-4c5a-af69-e01ced6277f1" providerId="ADAL" clId="{15C56F21-24E0-453E-88D8-0D2F98861D26}" dt="2023-04-02T08:28:28.276" v="6368" actId="14100"/>
          <ac:spMkLst>
            <pc:docMk/>
            <pc:sldMk cId="862330858" sldId="299"/>
            <ac:spMk id="11" creationId="{52A49B49-B9C8-E55A-CFD4-43EBB8AC8502}"/>
          </ac:spMkLst>
        </pc:spChg>
        <pc:spChg chg="del">
          <ac:chgData name="#NG SHANG YAU#" userId="d611379c-c6ca-4c5a-af69-e01ced6277f1" providerId="ADAL" clId="{15C56F21-24E0-453E-88D8-0D2F98861D26}" dt="2023-04-02T03:22:20.547" v="5471" actId="478"/>
          <ac:spMkLst>
            <pc:docMk/>
            <pc:sldMk cId="862330858" sldId="299"/>
            <ac:spMk id="15" creationId="{EE70475F-4C07-A84E-AE20-06A362237508}"/>
          </ac:spMkLst>
        </pc:spChg>
        <pc:picChg chg="add del mod">
          <ac:chgData name="#NG SHANG YAU#" userId="d611379c-c6ca-4c5a-af69-e01ced6277f1" providerId="ADAL" clId="{15C56F21-24E0-453E-88D8-0D2F98861D26}" dt="2023-04-02T08:28:38.480" v="6371" actId="478"/>
          <ac:picMkLst>
            <pc:docMk/>
            <pc:sldMk cId="862330858" sldId="299"/>
            <ac:picMk id="3" creationId="{3EC46401-0B86-968F-F3A9-8FA2C7E29980}"/>
          </ac:picMkLst>
        </pc:picChg>
        <pc:picChg chg="del">
          <ac:chgData name="#NG SHANG YAU#" userId="d611379c-c6ca-4c5a-af69-e01ced6277f1" providerId="ADAL" clId="{15C56F21-24E0-453E-88D8-0D2F98861D26}" dt="2023-04-02T03:22:19.707" v="5470" actId="478"/>
          <ac:picMkLst>
            <pc:docMk/>
            <pc:sldMk cId="862330858" sldId="299"/>
            <ac:picMk id="9" creationId="{64196CCF-C6AA-FBB8-9CEA-4BD79D1EFCD8}"/>
          </ac:picMkLst>
        </pc:picChg>
      </pc:sldChg>
      <pc:sldChg chg="addSp delSp modSp mod">
        <pc:chgData name="#NG SHANG YAU#" userId="d611379c-c6ca-4c5a-af69-e01ced6277f1" providerId="ADAL" clId="{15C56F21-24E0-453E-88D8-0D2F98861D26}" dt="2023-04-02T08:29:07.982" v="6380"/>
        <pc:sldMkLst>
          <pc:docMk/>
          <pc:sldMk cId="2276563035" sldId="300"/>
        </pc:sldMkLst>
        <pc:spChg chg="add mod">
          <ac:chgData name="#NG SHANG YAU#" userId="d611379c-c6ca-4c5a-af69-e01ced6277f1" providerId="ADAL" clId="{15C56F21-24E0-453E-88D8-0D2F98861D26}" dt="2023-04-02T08:29:07.982" v="6380"/>
          <ac:spMkLst>
            <pc:docMk/>
            <pc:sldMk cId="2276563035" sldId="300"/>
            <ac:spMk id="4" creationId="{118EB6E5-A400-5BA6-39B1-3F141340ACF5}"/>
          </ac:spMkLst>
        </pc:spChg>
        <pc:spChg chg="del">
          <ac:chgData name="#NG SHANG YAU#" userId="d611379c-c6ca-4c5a-af69-e01ced6277f1" providerId="ADAL" clId="{15C56F21-24E0-453E-88D8-0D2F98861D26}" dt="2023-04-02T08:29:07.743" v="6379" actId="478"/>
          <ac:spMkLst>
            <pc:docMk/>
            <pc:sldMk cId="2276563035" sldId="300"/>
            <ac:spMk id="5" creationId="{3F055E58-EC52-CC1A-1153-576AEB6B91E9}"/>
          </ac:spMkLst>
        </pc:spChg>
        <pc:spChg chg="del">
          <ac:chgData name="#NG SHANG YAU#" userId="d611379c-c6ca-4c5a-af69-e01ced6277f1" providerId="ADAL" clId="{15C56F21-24E0-453E-88D8-0D2F98861D26}" dt="2023-04-02T03:22:17.259" v="5469" actId="478"/>
          <ac:spMkLst>
            <pc:docMk/>
            <pc:sldMk cId="2276563035" sldId="300"/>
            <ac:spMk id="8" creationId="{A3BF14CB-B3B9-7D51-2DB3-15C0BDE8CEE6}"/>
          </ac:spMkLst>
        </pc:spChg>
        <pc:picChg chg="add mod">
          <ac:chgData name="#NG SHANG YAU#" userId="d611379c-c6ca-4c5a-af69-e01ced6277f1" providerId="ADAL" clId="{15C56F21-24E0-453E-88D8-0D2F98861D26}" dt="2023-04-02T08:29:07.982" v="6380"/>
          <ac:picMkLst>
            <pc:docMk/>
            <pc:sldMk cId="2276563035" sldId="300"/>
            <ac:picMk id="2" creationId="{4F94FA04-EE86-3101-333C-9B10B76461DA}"/>
          </ac:picMkLst>
        </pc:picChg>
        <pc:picChg chg="del">
          <ac:chgData name="#NG SHANG YAU#" userId="d611379c-c6ca-4c5a-af69-e01ced6277f1" providerId="ADAL" clId="{15C56F21-24E0-453E-88D8-0D2F98861D26}" dt="2023-04-02T08:29:07.743" v="6379" actId="478"/>
          <ac:picMkLst>
            <pc:docMk/>
            <pc:sldMk cId="2276563035" sldId="300"/>
            <ac:picMk id="3" creationId="{3688B6C0-0D0C-ABF3-0D3A-F2B31FD24BDE}"/>
          </ac:picMkLst>
        </pc:picChg>
        <pc:picChg chg="del">
          <ac:chgData name="#NG SHANG YAU#" userId="d611379c-c6ca-4c5a-af69-e01ced6277f1" providerId="ADAL" clId="{15C56F21-24E0-453E-88D8-0D2F98861D26}" dt="2023-04-02T03:22:15.788" v="5468" actId="478"/>
          <ac:picMkLst>
            <pc:docMk/>
            <pc:sldMk cId="2276563035" sldId="300"/>
            <ac:picMk id="6" creationId="{7B46759B-7BE0-E1DF-0956-2A4BAB47A6A5}"/>
          </ac:picMkLst>
        </pc:picChg>
      </pc:sldChg>
      <pc:sldChg chg="addSp delSp modSp mod modClrScheme chgLayout">
        <pc:chgData name="#NG SHANG YAU#" userId="d611379c-c6ca-4c5a-af69-e01ced6277f1" providerId="ADAL" clId="{15C56F21-24E0-453E-88D8-0D2F98861D26}" dt="2023-04-02T10:45:11.654" v="6795"/>
        <pc:sldMkLst>
          <pc:docMk/>
          <pc:sldMk cId="2912360537" sldId="301"/>
        </pc:sldMkLst>
        <pc:spChg chg="add del mod ord">
          <ac:chgData name="#NG SHANG YAU#" userId="d611379c-c6ca-4c5a-af69-e01ced6277f1" providerId="ADAL" clId="{15C56F21-24E0-453E-88D8-0D2F98861D26}" dt="2023-04-02T10:16:00.630" v="6542" actId="478"/>
          <ac:spMkLst>
            <pc:docMk/>
            <pc:sldMk cId="2912360537" sldId="301"/>
            <ac:spMk id="3" creationId="{03162517-AB6B-CD92-31F7-778EFC78DB81}"/>
          </ac:spMkLst>
        </pc:spChg>
        <pc:spChg chg="add del mod">
          <ac:chgData name="#NG SHANG YAU#" userId="d611379c-c6ca-4c5a-af69-e01ced6277f1" providerId="ADAL" clId="{15C56F21-24E0-453E-88D8-0D2F98861D26}" dt="2023-04-01T16:36:03.607" v="338" actId="478"/>
          <ac:spMkLst>
            <pc:docMk/>
            <pc:sldMk cId="2912360537" sldId="301"/>
            <ac:spMk id="3" creationId="{7DCBFF46-4E18-22AC-73A9-A6BB107DB3FF}"/>
          </ac:spMkLst>
        </pc:spChg>
        <pc:spChg chg="add mod">
          <ac:chgData name="#NG SHANG YAU#" userId="d611379c-c6ca-4c5a-af69-e01ced6277f1" providerId="ADAL" clId="{15C56F21-24E0-453E-88D8-0D2F98861D26}" dt="2023-04-01T16:36:08.806" v="339" actId="207"/>
          <ac:spMkLst>
            <pc:docMk/>
            <pc:sldMk cId="2912360537" sldId="301"/>
            <ac:spMk id="4" creationId="{DE52F075-B518-46F8-A9FB-C239FC6D1ADE}"/>
          </ac:spMkLst>
        </pc:spChg>
        <pc:spChg chg="add del mod">
          <ac:chgData name="#NG SHANG YAU#" userId="d611379c-c6ca-4c5a-af69-e01ced6277f1" providerId="ADAL" clId="{15C56F21-24E0-453E-88D8-0D2F98861D26}" dt="2023-04-01T16:43:39.080" v="372" actId="478"/>
          <ac:spMkLst>
            <pc:docMk/>
            <pc:sldMk cId="2912360537" sldId="301"/>
            <ac:spMk id="5" creationId="{9F70A1B4-A7FB-51D0-A083-5DC2D5378D12}"/>
          </ac:spMkLst>
        </pc:spChg>
        <pc:spChg chg="add mod">
          <ac:chgData name="#NG SHANG YAU#" userId="d611379c-c6ca-4c5a-af69-e01ced6277f1" providerId="ADAL" clId="{15C56F21-24E0-453E-88D8-0D2F98861D26}" dt="2023-04-01T18:53:45.735" v="2305" actId="1038"/>
          <ac:spMkLst>
            <pc:docMk/>
            <pc:sldMk cId="2912360537" sldId="301"/>
            <ac:spMk id="6" creationId="{0266C236-B369-7CF9-7085-6DC2540F7E0B}"/>
          </ac:spMkLst>
        </pc:spChg>
        <pc:spChg chg="add mod">
          <ac:chgData name="#NG SHANG YAU#" userId="d611379c-c6ca-4c5a-af69-e01ced6277f1" providerId="ADAL" clId="{15C56F21-24E0-453E-88D8-0D2F98861D26}" dt="2023-04-01T18:53:45.735" v="2305" actId="1038"/>
          <ac:spMkLst>
            <pc:docMk/>
            <pc:sldMk cId="2912360537" sldId="301"/>
            <ac:spMk id="8" creationId="{B009B4C9-22A4-99DE-2E54-47F4814959D0}"/>
          </ac:spMkLst>
        </pc:spChg>
        <pc:spChg chg="add mod">
          <ac:chgData name="#NG SHANG YAU#" userId="d611379c-c6ca-4c5a-af69-e01ced6277f1" providerId="ADAL" clId="{15C56F21-24E0-453E-88D8-0D2F98861D26}" dt="2023-04-01T18:53:45.735" v="2305" actId="1038"/>
          <ac:spMkLst>
            <pc:docMk/>
            <pc:sldMk cId="2912360537" sldId="301"/>
            <ac:spMk id="9" creationId="{26C9E469-86B0-3C61-79D6-5B27037E72F1}"/>
          </ac:spMkLst>
        </pc:spChg>
        <pc:spChg chg="add mod">
          <ac:chgData name="#NG SHANG YAU#" userId="d611379c-c6ca-4c5a-af69-e01ced6277f1" providerId="ADAL" clId="{15C56F21-24E0-453E-88D8-0D2F98861D26}" dt="2023-04-01T18:53:45.735" v="2305" actId="1038"/>
          <ac:spMkLst>
            <pc:docMk/>
            <pc:sldMk cId="2912360537" sldId="301"/>
            <ac:spMk id="10" creationId="{69CD6BDC-8656-2DB0-C7A4-A4EC3D03F672}"/>
          </ac:spMkLst>
        </pc:spChg>
        <pc:spChg chg="add mod">
          <ac:chgData name="#NG SHANG YAU#" userId="d611379c-c6ca-4c5a-af69-e01ced6277f1" providerId="ADAL" clId="{15C56F21-24E0-453E-88D8-0D2F98861D26}" dt="2023-04-01T18:53:45.735" v="2305" actId="1038"/>
          <ac:spMkLst>
            <pc:docMk/>
            <pc:sldMk cId="2912360537" sldId="301"/>
            <ac:spMk id="13" creationId="{62570697-DBA8-FDAE-9433-512C0D2B68AD}"/>
          </ac:spMkLst>
        </pc:spChg>
        <pc:spChg chg="add del mod">
          <ac:chgData name="#NG SHANG YAU#" userId="d611379c-c6ca-4c5a-af69-e01ced6277f1" providerId="ADAL" clId="{15C56F21-24E0-453E-88D8-0D2F98861D26}" dt="2023-04-02T10:15:58.163" v="6541" actId="478"/>
          <ac:spMkLst>
            <pc:docMk/>
            <pc:sldMk cId="2912360537" sldId="301"/>
            <ac:spMk id="15" creationId="{35D96366-30D1-C72A-58D0-CBC2E0261A5E}"/>
          </ac:spMkLst>
        </pc:spChg>
        <pc:spChg chg="add mod">
          <ac:chgData name="#NG SHANG YAU#" userId="d611379c-c6ca-4c5a-af69-e01ced6277f1" providerId="ADAL" clId="{15C56F21-24E0-453E-88D8-0D2F98861D26}" dt="2023-04-01T18:58:59.294" v="2450" actId="1076"/>
          <ac:spMkLst>
            <pc:docMk/>
            <pc:sldMk cId="2912360537" sldId="301"/>
            <ac:spMk id="16" creationId="{67A8698F-356C-0230-4090-AC7AF3C62C44}"/>
          </ac:spMkLst>
        </pc:spChg>
        <pc:spChg chg="add del mod">
          <ac:chgData name="#NG SHANG YAU#" userId="d611379c-c6ca-4c5a-af69-e01ced6277f1" providerId="ADAL" clId="{15C56F21-24E0-453E-88D8-0D2F98861D26}" dt="2023-04-02T10:45:10.002" v="6794" actId="21"/>
          <ac:spMkLst>
            <pc:docMk/>
            <pc:sldMk cId="2912360537" sldId="301"/>
            <ac:spMk id="18" creationId="{D77A9E4F-3E2D-2C6B-659E-28CFE3132D14}"/>
          </ac:spMkLst>
        </pc:spChg>
        <pc:spChg chg="add mod">
          <ac:chgData name="#NG SHANG YAU#" userId="d611379c-c6ca-4c5a-af69-e01ced6277f1" providerId="ADAL" clId="{15C56F21-24E0-453E-88D8-0D2F98861D26}" dt="2023-04-02T08:32:18.250" v="6464"/>
          <ac:spMkLst>
            <pc:docMk/>
            <pc:sldMk cId="2912360537" sldId="301"/>
            <ac:spMk id="20" creationId="{F1E2C340-06A8-7768-EF88-D30893C5183B}"/>
          </ac:spMkLst>
        </pc:spChg>
        <pc:spChg chg="mod">
          <ac:chgData name="#NG SHANG YAU#" userId="d611379c-c6ca-4c5a-af69-e01ced6277f1" providerId="ADAL" clId="{15C56F21-24E0-453E-88D8-0D2F98861D26}" dt="2023-04-01T16:24:35.902" v="77" actId="1076"/>
          <ac:spMkLst>
            <pc:docMk/>
            <pc:sldMk cId="2912360537" sldId="301"/>
            <ac:spMk id="21" creationId="{F1D14D02-CBA0-1594-D4F3-827DEF12CE2A}"/>
          </ac:spMkLst>
        </pc:spChg>
        <pc:spChg chg="add mod">
          <ac:chgData name="#NG SHANG YAU#" userId="d611379c-c6ca-4c5a-af69-e01ced6277f1" providerId="ADAL" clId="{15C56F21-24E0-453E-88D8-0D2F98861D26}" dt="2023-04-02T10:45:11.654" v="6795"/>
          <ac:spMkLst>
            <pc:docMk/>
            <pc:sldMk cId="2912360537" sldId="301"/>
            <ac:spMk id="22" creationId="{78211109-1D41-1D04-615F-22C12E803B94}"/>
          </ac:spMkLst>
        </pc:spChg>
        <pc:spChg chg="mod">
          <ac:chgData name="#NG SHANG YAU#" userId="d611379c-c6ca-4c5a-af69-e01ced6277f1" providerId="ADAL" clId="{15C56F21-24E0-453E-88D8-0D2F98861D26}" dt="2023-04-01T16:24:21.761" v="73" actId="1076"/>
          <ac:spMkLst>
            <pc:docMk/>
            <pc:sldMk cId="2912360537" sldId="301"/>
            <ac:spMk id="1725" creationId="{00000000-0000-0000-0000-000000000000}"/>
          </ac:spMkLst>
        </pc:spChg>
        <pc:spChg chg="mod">
          <ac:chgData name="#NG SHANG YAU#" userId="d611379c-c6ca-4c5a-af69-e01ced6277f1" providerId="ADAL" clId="{15C56F21-24E0-453E-88D8-0D2F98861D26}" dt="2023-04-01T16:24:21.761" v="73" actId="1076"/>
          <ac:spMkLst>
            <pc:docMk/>
            <pc:sldMk cId="2912360537" sldId="301"/>
            <ac:spMk id="1727" creationId="{00000000-0000-0000-0000-000000000000}"/>
          </ac:spMkLst>
        </pc:spChg>
        <pc:spChg chg="mod">
          <ac:chgData name="#NG SHANG YAU#" userId="d611379c-c6ca-4c5a-af69-e01ced6277f1" providerId="ADAL" clId="{15C56F21-24E0-453E-88D8-0D2F98861D26}" dt="2023-04-01T16:24:21.761" v="73" actId="1076"/>
          <ac:spMkLst>
            <pc:docMk/>
            <pc:sldMk cId="2912360537" sldId="301"/>
            <ac:spMk id="1729" creationId="{00000000-0000-0000-0000-000000000000}"/>
          </ac:spMkLst>
        </pc:spChg>
        <pc:spChg chg="mod">
          <ac:chgData name="#NG SHANG YAU#" userId="d611379c-c6ca-4c5a-af69-e01ced6277f1" providerId="ADAL" clId="{15C56F21-24E0-453E-88D8-0D2F98861D26}" dt="2023-04-01T16:24:21.761" v="73" actId="1076"/>
          <ac:spMkLst>
            <pc:docMk/>
            <pc:sldMk cId="2912360537" sldId="301"/>
            <ac:spMk id="1730" creationId="{00000000-0000-0000-0000-000000000000}"/>
          </ac:spMkLst>
        </pc:spChg>
        <pc:picChg chg="add del mod">
          <ac:chgData name="#NG SHANG YAU#" userId="d611379c-c6ca-4c5a-af69-e01ced6277f1" providerId="ADAL" clId="{15C56F21-24E0-453E-88D8-0D2F98861D26}" dt="2023-04-02T07:05:36.036" v="5504" actId="478"/>
          <ac:picMkLst>
            <pc:docMk/>
            <pc:sldMk cId="2912360537" sldId="301"/>
            <ac:picMk id="2" creationId="{D52DEC1C-9394-07C0-1A3A-246125B3D49E}"/>
          </ac:picMkLst>
        </pc:picChg>
        <pc:picChg chg="add mod">
          <ac:chgData name="#NG SHANG YAU#" userId="d611379c-c6ca-4c5a-af69-e01ced6277f1" providerId="ADAL" clId="{15C56F21-24E0-453E-88D8-0D2F98861D26}" dt="2023-04-02T08:32:18.250" v="6464"/>
          <ac:picMkLst>
            <pc:docMk/>
            <pc:sldMk cId="2912360537" sldId="301"/>
            <ac:picMk id="5" creationId="{52AD04C4-75D6-7597-C04C-A2C652D104CD}"/>
          </ac:picMkLst>
        </pc:picChg>
        <pc:picChg chg="add mod">
          <ac:chgData name="#NG SHANG YAU#" userId="d611379c-c6ca-4c5a-af69-e01ced6277f1" providerId="ADAL" clId="{15C56F21-24E0-453E-88D8-0D2F98861D26}" dt="2023-04-01T18:58:53.382" v="2449" actId="1076"/>
          <ac:picMkLst>
            <pc:docMk/>
            <pc:sldMk cId="2912360537" sldId="301"/>
            <ac:picMk id="14" creationId="{7DF1E4E0-F3B3-92BB-23D0-1890B202F7F1}"/>
          </ac:picMkLst>
        </pc:picChg>
        <pc:picChg chg="del">
          <ac:chgData name="#NG SHANG YAU#" userId="d611379c-c6ca-4c5a-af69-e01ced6277f1" providerId="ADAL" clId="{15C56F21-24E0-453E-88D8-0D2F98861D26}" dt="2023-04-02T08:32:17.926" v="6463" actId="478"/>
          <ac:picMkLst>
            <pc:docMk/>
            <pc:sldMk cId="2912360537" sldId="301"/>
            <ac:picMk id="17" creationId="{C9686A87-FF2E-185C-791A-32BCFCE8F634}"/>
          </ac:picMkLst>
        </pc:picChg>
        <pc:picChg chg="add del mod">
          <ac:chgData name="#NG SHANG YAU#" userId="d611379c-c6ca-4c5a-af69-e01ced6277f1" providerId="ADAL" clId="{15C56F21-24E0-453E-88D8-0D2F98861D26}" dt="2023-04-01T18:54:05.745" v="2309" actId="478"/>
          <ac:picMkLst>
            <pc:docMk/>
            <pc:sldMk cId="2912360537" sldId="301"/>
            <ac:picMk id="4098" creationId="{BC07E2A3-A16D-59CC-F9D1-F4431867768A}"/>
          </ac:picMkLst>
        </pc:picChg>
        <pc:cxnChg chg="add mod">
          <ac:chgData name="#NG SHANG YAU#" userId="d611379c-c6ca-4c5a-af69-e01ced6277f1" providerId="ADAL" clId="{15C56F21-24E0-453E-88D8-0D2F98861D26}" dt="2023-04-01T18:53:45.735" v="2305" actId="1038"/>
          <ac:cxnSpMkLst>
            <pc:docMk/>
            <pc:sldMk cId="2912360537" sldId="301"/>
            <ac:cxnSpMk id="7" creationId="{9CA9E775-2A93-1377-1E88-6B64FF654DFC}"/>
          </ac:cxnSpMkLst>
        </pc:cxnChg>
        <pc:cxnChg chg="add mod">
          <ac:chgData name="#NG SHANG YAU#" userId="d611379c-c6ca-4c5a-af69-e01ced6277f1" providerId="ADAL" clId="{15C56F21-24E0-453E-88D8-0D2F98861D26}" dt="2023-04-01T18:53:45.735" v="2305" actId="1038"/>
          <ac:cxnSpMkLst>
            <pc:docMk/>
            <pc:sldMk cId="2912360537" sldId="301"/>
            <ac:cxnSpMk id="11" creationId="{8AC33346-3B39-7523-1227-1A87051A1646}"/>
          </ac:cxnSpMkLst>
        </pc:cxnChg>
        <pc:cxnChg chg="add mod">
          <ac:chgData name="#NG SHANG YAU#" userId="d611379c-c6ca-4c5a-af69-e01ced6277f1" providerId="ADAL" clId="{15C56F21-24E0-453E-88D8-0D2F98861D26}" dt="2023-04-01T18:53:45.735" v="2305" actId="1038"/>
          <ac:cxnSpMkLst>
            <pc:docMk/>
            <pc:sldMk cId="2912360537" sldId="301"/>
            <ac:cxnSpMk id="12" creationId="{BF3D343C-3323-FBF4-4FC3-469952BF6B65}"/>
          </ac:cxnSpMkLst>
        </pc:cxnChg>
      </pc:sldChg>
      <pc:sldChg chg="addSp modSp mod modClrScheme chgLayout">
        <pc:chgData name="#NG SHANG YAU#" userId="d611379c-c6ca-4c5a-af69-e01ced6277f1" providerId="ADAL" clId="{15C56F21-24E0-453E-88D8-0D2F98861D26}" dt="2023-04-02T08:12:01.057" v="6264" actId="700"/>
        <pc:sldMkLst>
          <pc:docMk/>
          <pc:sldMk cId="1765496283" sldId="306"/>
        </pc:sldMkLst>
        <pc:spChg chg="add mod ord">
          <ac:chgData name="#NG SHANG YAU#" userId="d611379c-c6ca-4c5a-af69-e01ced6277f1" providerId="ADAL" clId="{15C56F21-24E0-453E-88D8-0D2F98861D26}" dt="2023-04-02T07:14:54.377" v="5591" actId="700"/>
          <ac:spMkLst>
            <pc:docMk/>
            <pc:sldMk cId="1765496283" sldId="306"/>
            <ac:spMk id="2" creationId="{196C6B7C-5B1D-EF95-92E0-E2F44C4BD243}"/>
          </ac:spMkLst>
        </pc:spChg>
        <pc:spChg chg="add mod ord">
          <ac:chgData name="#NG SHANG YAU#" userId="d611379c-c6ca-4c5a-af69-e01ced6277f1" providerId="ADAL" clId="{15C56F21-24E0-453E-88D8-0D2F98861D26}" dt="2023-04-02T08:12:01.057" v="6264" actId="700"/>
          <ac:spMkLst>
            <pc:docMk/>
            <pc:sldMk cId="1765496283" sldId="306"/>
            <ac:spMk id="3" creationId="{9566CC2A-FF38-4E57-C884-201C23145703}"/>
          </ac:spMkLst>
        </pc:spChg>
      </pc:sldChg>
      <pc:sldChg chg="addSp delSp modSp mod modClrScheme modAnim chgLayout">
        <pc:chgData name="#NG SHANG YAU#" userId="d611379c-c6ca-4c5a-af69-e01ced6277f1" providerId="ADAL" clId="{15C56F21-24E0-453E-88D8-0D2F98861D26}" dt="2023-04-02T08:33:38.696" v="6503" actId="478"/>
        <pc:sldMkLst>
          <pc:docMk/>
          <pc:sldMk cId="1242550834" sldId="307"/>
        </pc:sldMkLst>
        <pc:spChg chg="add del mod">
          <ac:chgData name="#NG SHANG YAU#" userId="d611379c-c6ca-4c5a-af69-e01ced6277f1" providerId="ADAL" clId="{15C56F21-24E0-453E-88D8-0D2F98861D26}" dt="2023-04-01T16:24:48.411" v="80"/>
          <ac:spMkLst>
            <pc:docMk/>
            <pc:sldMk cId="1242550834" sldId="307"/>
            <ac:spMk id="2" creationId="{28210463-E9D7-C698-8F9B-CEB12654BBAB}"/>
          </ac:spMkLst>
        </pc:spChg>
        <pc:spChg chg="add del mod ord">
          <ac:chgData name="#NG SHANG YAU#" userId="d611379c-c6ca-4c5a-af69-e01ced6277f1" providerId="ADAL" clId="{15C56F21-24E0-453E-88D8-0D2F98861D26}" dt="2023-04-02T08:33:38.696" v="6503" actId="478"/>
          <ac:spMkLst>
            <pc:docMk/>
            <pc:sldMk cId="1242550834" sldId="307"/>
            <ac:spMk id="2" creationId="{916E2155-8E07-E440-3D91-E776B29BC0BF}"/>
          </ac:spMkLst>
        </pc:spChg>
        <pc:spChg chg="add del mod">
          <ac:chgData name="#NG SHANG YAU#" userId="d611379c-c6ca-4c5a-af69-e01ced6277f1" providerId="ADAL" clId="{15C56F21-24E0-453E-88D8-0D2F98861D26}" dt="2023-04-01T16:24:48.411" v="80"/>
          <ac:spMkLst>
            <pc:docMk/>
            <pc:sldMk cId="1242550834" sldId="307"/>
            <ac:spMk id="3" creationId="{FE6FE09B-5093-EDCC-F992-BA731F02EA67}"/>
          </ac:spMkLst>
        </pc:spChg>
        <pc:spChg chg="add del mod">
          <ac:chgData name="#NG SHANG YAU#" userId="d611379c-c6ca-4c5a-af69-e01ced6277f1" providerId="ADAL" clId="{15C56F21-24E0-453E-88D8-0D2F98861D26}" dt="2023-04-01T16:24:48.411" v="80"/>
          <ac:spMkLst>
            <pc:docMk/>
            <pc:sldMk cId="1242550834" sldId="307"/>
            <ac:spMk id="4" creationId="{873DBEC1-4A1F-86C8-4172-699C692587EC}"/>
          </ac:spMkLst>
        </pc:spChg>
        <pc:spChg chg="add mod">
          <ac:chgData name="#NG SHANG YAU#" userId="d611379c-c6ca-4c5a-af69-e01ced6277f1" providerId="ADAL" clId="{15C56F21-24E0-453E-88D8-0D2F98861D26}" dt="2023-04-02T08:33:31.841" v="6502" actId="1038"/>
          <ac:spMkLst>
            <pc:docMk/>
            <pc:sldMk cId="1242550834" sldId="307"/>
            <ac:spMk id="4" creationId="{F1A250B1-0396-5067-CE61-94CF2B3E5F30}"/>
          </ac:spMkLst>
        </pc:spChg>
        <pc:spChg chg="add del mod">
          <ac:chgData name="#NG SHANG YAU#" userId="d611379c-c6ca-4c5a-af69-e01ced6277f1" providerId="ADAL" clId="{15C56F21-24E0-453E-88D8-0D2F98861D26}" dt="2023-04-01T16:24:48.411" v="80"/>
          <ac:spMkLst>
            <pc:docMk/>
            <pc:sldMk cId="1242550834" sldId="307"/>
            <ac:spMk id="5" creationId="{52B4D3F3-D201-0B2B-110E-7635C626F0F9}"/>
          </ac:spMkLst>
        </pc:spChg>
        <pc:spChg chg="add del mod">
          <ac:chgData name="#NG SHANG YAU#" userId="d611379c-c6ca-4c5a-af69-e01ced6277f1" providerId="ADAL" clId="{15C56F21-24E0-453E-88D8-0D2F98861D26}" dt="2023-04-01T16:24:48.411" v="80"/>
          <ac:spMkLst>
            <pc:docMk/>
            <pc:sldMk cId="1242550834" sldId="307"/>
            <ac:spMk id="6" creationId="{95A4B408-C2AD-262E-C7FE-76C1C5F63D4D}"/>
          </ac:spMkLst>
        </pc:spChg>
        <pc:spChg chg="add mod">
          <ac:chgData name="#NG SHANG YAU#" userId="d611379c-c6ca-4c5a-af69-e01ced6277f1" providerId="ADAL" clId="{15C56F21-24E0-453E-88D8-0D2F98861D26}" dt="2023-04-01T16:24:51.100" v="82"/>
          <ac:spMkLst>
            <pc:docMk/>
            <pc:sldMk cId="1242550834" sldId="307"/>
            <ac:spMk id="7" creationId="{AD83AD15-8720-9E4F-FFA2-6890BCC19B8C}"/>
          </ac:spMkLst>
        </pc:spChg>
        <pc:spChg chg="add mod">
          <ac:chgData name="#NG SHANG YAU#" userId="d611379c-c6ca-4c5a-af69-e01ced6277f1" providerId="ADAL" clId="{15C56F21-24E0-453E-88D8-0D2F98861D26}" dt="2023-04-01T16:24:51.100" v="82"/>
          <ac:spMkLst>
            <pc:docMk/>
            <pc:sldMk cId="1242550834" sldId="307"/>
            <ac:spMk id="8" creationId="{C062BEAD-1E1A-B174-BBF1-4F48168924E4}"/>
          </ac:spMkLst>
        </pc:spChg>
        <pc:spChg chg="add mod">
          <ac:chgData name="#NG SHANG YAU#" userId="d611379c-c6ca-4c5a-af69-e01ced6277f1" providerId="ADAL" clId="{15C56F21-24E0-453E-88D8-0D2F98861D26}" dt="2023-04-01T16:24:51.100" v="82"/>
          <ac:spMkLst>
            <pc:docMk/>
            <pc:sldMk cId="1242550834" sldId="307"/>
            <ac:spMk id="9" creationId="{8E67E27F-E930-1BA4-E390-FC490DA8E609}"/>
          </ac:spMkLst>
        </pc:spChg>
        <pc:spChg chg="add mod">
          <ac:chgData name="#NG SHANG YAU#" userId="d611379c-c6ca-4c5a-af69-e01ced6277f1" providerId="ADAL" clId="{15C56F21-24E0-453E-88D8-0D2F98861D26}" dt="2023-04-01T16:24:51.100" v="82"/>
          <ac:spMkLst>
            <pc:docMk/>
            <pc:sldMk cId="1242550834" sldId="307"/>
            <ac:spMk id="10" creationId="{14259B30-961E-5F9C-59E3-792211719490}"/>
          </ac:spMkLst>
        </pc:spChg>
        <pc:spChg chg="add mod">
          <ac:chgData name="#NG SHANG YAU#" userId="d611379c-c6ca-4c5a-af69-e01ced6277f1" providerId="ADAL" clId="{15C56F21-24E0-453E-88D8-0D2F98861D26}" dt="2023-04-01T16:24:51.100" v="82"/>
          <ac:spMkLst>
            <pc:docMk/>
            <pc:sldMk cId="1242550834" sldId="307"/>
            <ac:spMk id="11" creationId="{43459667-3B84-8F19-0650-4789E2DD9C15}"/>
          </ac:spMkLst>
        </pc:spChg>
        <pc:spChg chg="add mod">
          <ac:chgData name="#NG SHANG YAU#" userId="d611379c-c6ca-4c5a-af69-e01ced6277f1" providerId="ADAL" clId="{15C56F21-24E0-453E-88D8-0D2F98861D26}" dt="2023-04-01T16:25:02.609" v="85" actId="1076"/>
          <ac:spMkLst>
            <pc:docMk/>
            <pc:sldMk cId="1242550834" sldId="307"/>
            <ac:spMk id="12" creationId="{0596A772-8D6E-D099-0783-F00356AC1983}"/>
          </ac:spMkLst>
        </pc:spChg>
        <pc:spChg chg="add mod">
          <ac:chgData name="#NG SHANG YAU#" userId="d611379c-c6ca-4c5a-af69-e01ced6277f1" providerId="ADAL" clId="{15C56F21-24E0-453E-88D8-0D2F98861D26}" dt="2023-04-01T16:27:47.929" v="110" actId="1076"/>
          <ac:spMkLst>
            <pc:docMk/>
            <pc:sldMk cId="1242550834" sldId="307"/>
            <ac:spMk id="14" creationId="{39039A9D-5857-269C-1444-DB5651869DD7}"/>
          </ac:spMkLst>
        </pc:spChg>
        <pc:spChg chg="add mod">
          <ac:chgData name="#NG SHANG YAU#" userId="d611379c-c6ca-4c5a-af69-e01ced6277f1" providerId="ADAL" clId="{15C56F21-24E0-453E-88D8-0D2F98861D26}" dt="2023-04-01T16:27:44.734" v="109" actId="1076"/>
          <ac:spMkLst>
            <pc:docMk/>
            <pc:sldMk cId="1242550834" sldId="307"/>
            <ac:spMk id="18" creationId="{CBD45100-F48C-AF12-CC40-D784C8667803}"/>
          </ac:spMkLst>
        </pc:spChg>
        <pc:spChg chg="del">
          <ac:chgData name="#NG SHANG YAU#" userId="d611379c-c6ca-4c5a-af69-e01ced6277f1" providerId="ADAL" clId="{15C56F21-24E0-453E-88D8-0D2F98861D26}" dt="2023-04-01T16:24:50.688" v="81" actId="478"/>
          <ac:spMkLst>
            <pc:docMk/>
            <pc:sldMk cId="1242550834" sldId="307"/>
            <ac:spMk id="21" creationId="{F1D14D02-CBA0-1594-D4F3-827DEF12CE2A}"/>
          </ac:spMkLst>
        </pc:spChg>
        <pc:spChg chg="del">
          <ac:chgData name="#NG SHANG YAU#" userId="d611379c-c6ca-4c5a-af69-e01ced6277f1" providerId="ADAL" clId="{15C56F21-24E0-453E-88D8-0D2F98861D26}" dt="2023-04-01T16:24:46.752" v="78" actId="478"/>
          <ac:spMkLst>
            <pc:docMk/>
            <pc:sldMk cId="1242550834" sldId="307"/>
            <ac:spMk id="1725" creationId="{00000000-0000-0000-0000-000000000000}"/>
          </ac:spMkLst>
        </pc:spChg>
        <pc:spChg chg="del">
          <ac:chgData name="#NG SHANG YAU#" userId="d611379c-c6ca-4c5a-af69-e01ced6277f1" providerId="ADAL" clId="{15C56F21-24E0-453E-88D8-0D2F98861D26}" dt="2023-04-01T16:24:46.752" v="78" actId="478"/>
          <ac:spMkLst>
            <pc:docMk/>
            <pc:sldMk cId="1242550834" sldId="307"/>
            <ac:spMk id="1727" creationId="{00000000-0000-0000-0000-000000000000}"/>
          </ac:spMkLst>
        </pc:spChg>
        <pc:spChg chg="del">
          <ac:chgData name="#NG SHANG YAU#" userId="d611379c-c6ca-4c5a-af69-e01ced6277f1" providerId="ADAL" clId="{15C56F21-24E0-453E-88D8-0D2F98861D26}" dt="2023-04-01T16:24:46.752" v="78" actId="478"/>
          <ac:spMkLst>
            <pc:docMk/>
            <pc:sldMk cId="1242550834" sldId="307"/>
            <ac:spMk id="1729" creationId="{00000000-0000-0000-0000-000000000000}"/>
          </ac:spMkLst>
        </pc:spChg>
        <pc:spChg chg="del">
          <ac:chgData name="#NG SHANG YAU#" userId="d611379c-c6ca-4c5a-af69-e01ced6277f1" providerId="ADAL" clId="{15C56F21-24E0-453E-88D8-0D2F98861D26}" dt="2023-04-01T16:24:46.752" v="78" actId="478"/>
          <ac:spMkLst>
            <pc:docMk/>
            <pc:sldMk cId="1242550834" sldId="307"/>
            <ac:spMk id="1730" creationId="{00000000-0000-0000-0000-000000000000}"/>
          </ac:spMkLst>
        </pc:spChg>
        <pc:picChg chg="add mod">
          <ac:chgData name="#NG SHANG YAU#" userId="d611379c-c6ca-4c5a-af69-e01ced6277f1" providerId="ADAL" clId="{15C56F21-24E0-453E-88D8-0D2F98861D26}" dt="2023-04-02T08:33:20.710" v="6483"/>
          <ac:picMkLst>
            <pc:docMk/>
            <pc:sldMk cId="1242550834" sldId="307"/>
            <ac:picMk id="3" creationId="{D95AC3F1-8084-C2CA-30CD-85482CF834DB}"/>
          </ac:picMkLst>
        </pc:picChg>
        <pc:picChg chg="add del mod">
          <ac:chgData name="#NG SHANG YAU#" userId="d611379c-c6ca-4c5a-af69-e01ced6277f1" providerId="ADAL" clId="{15C56F21-24E0-453E-88D8-0D2F98861D26}" dt="2023-04-02T07:06:04.590" v="5513" actId="478"/>
          <ac:picMkLst>
            <pc:docMk/>
            <pc:sldMk cId="1242550834" sldId="307"/>
            <ac:picMk id="13" creationId="{9C0F2528-9B22-1219-87A3-7E31276826B3}"/>
          </ac:picMkLst>
        </pc:picChg>
        <pc:picChg chg="add mod">
          <ac:chgData name="#NG SHANG YAU#" userId="d611379c-c6ca-4c5a-af69-e01ced6277f1" providerId="ADAL" clId="{15C56F21-24E0-453E-88D8-0D2F98861D26}" dt="2023-04-01T16:27:13.758" v="104" actId="14100"/>
          <ac:picMkLst>
            <pc:docMk/>
            <pc:sldMk cId="1242550834" sldId="307"/>
            <ac:picMk id="16" creationId="{F1EEC3B3-C1FD-7722-3857-1AB42501B62F}"/>
          </ac:picMkLst>
        </pc:picChg>
        <pc:picChg chg="del">
          <ac:chgData name="#NG SHANG YAU#" userId="d611379c-c6ca-4c5a-af69-e01ced6277f1" providerId="ADAL" clId="{15C56F21-24E0-453E-88D8-0D2F98861D26}" dt="2023-04-02T08:33:20.288" v="6482" actId="478"/>
          <ac:picMkLst>
            <pc:docMk/>
            <pc:sldMk cId="1242550834" sldId="307"/>
            <ac:picMk id="17" creationId="{C9686A87-FF2E-185C-791A-32BCFCE8F634}"/>
          </ac:picMkLst>
        </pc:picChg>
      </pc:sldChg>
      <pc:sldChg chg="del">
        <pc:chgData name="#NG SHANG YAU#" userId="d611379c-c6ca-4c5a-af69-e01ced6277f1" providerId="ADAL" clId="{15C56F21-24E0-453E-88D8-0D2F98861D26}" dt="2023-04-01T16:24:53.979" v="83" actId="47"/>
        <pc:sldMkLst>
          <pc:docMk/>
          <pc:sldMk cId="3819815114" sldId="308"/>
        </pc:sldMkLst>
      </pc:sldChg>
      <pc:sldChg chg="del">
        <pc:chgData name="#NG SHANG YAU#" userId="d611379c-c6ca-4c5a-af69-e01ced6277f1" providerId="ADAL" clId="{15C56F21-24E0-453E-88D8-0D2F98861D26}" dt="2023-04-01T16:25:05.731" v="86" actId="47"/>
        <pc:sldMkLst>
          <pc:docMk/>
          <pc:sldMk cId="591914987" sldId="309"/>
        </pc:sldMkLst>
      </pc:sldChg>
      <pc:sldChg chg="del">
        <pc:chgData name="#NG SHANG YAU#" userId="d611379c-c6ca-4c5a-af69-e01ced6277f1" providerId="ADAL" clId="{15C56F21-24E0-453E-88D8-0D2F98861D26}" dt="2023-04-01T16:26:28.729" v="89" actId="47"/>
        <pc:sldMkLst>
          <pc:docMk/>
          <pc:sldMk cId="2721265286" sldId="310"/>
        </pc:sldMkLst>
      </pc:sldChg>
      <pc:sldChg chg="del">
        <pc:chgData name="#NG SHANG YAU#" userId="d611379c-c6ca-4c5a-af69-e01ced6277f1" providerId="ADAL" clId="{15C56F21-24E0-453E-88D8-0D2F98861D26}" dt="2023-04-01T16:29:09.896" v="152" actId="47"/>
        <pc:sldMkLst>
          <pc:docMk/>
          <pc:sldMk cId="2476739064" sldId="311"/>
        </pc:sldMkLst>
      </pc:sldChg>
      <pc:sldChg chg="del">
        <pc:chgData name="#NG SHANG YAU#" userId="d611379c-c6ca-4c5a-af69-e01ced6277f1" providerId="ADAL" clId="{15C56F21-24E0-453E-88D8-0D2F98861D26}" dt="2023-04-01T16:30:00.408" v="175" actId="47"/>
        <pc:sldMkLst>
          <pc:docMk/>
          <pc:sldMk cId="3996932927" sldId="312"/>
        </pc:sldMkLst>
      </pc:sldChg>
      <pc:sldChg chg="addSp delSp modSp mod modClrScheme chgLayout">
        <pc:chgData name="#NG SHANG YAU#" userId="d611379c-c6ca-4c5a-af69-e01ced6277f1" providerId="ADAL" clId="{15C56F21-24E0-453E-88D8-0D2F98861D26}" dt="2023-04-02T07:14:48.243" v="5590" actId="700"/>
        <pc:sldMkLst>
          <pc:docMk/>
          <pc:sldMk cId="2161077297" sldId="314"/>
        </pc:sldMkLst>
        <pc:spChg chg="add mod">
          <ac:chgData name="#NG SHANG YAU#" userId="d611379c-c6ca-4c5a-af69-e01ced6277f1" providerId="ADAL" clId="{15C56F21-24E0-453E-88D8-0D2F98861D26}" dt="2023-04-01T16:35:22.037" v="312"/>
          <ac:spMkLst>
            <pc:docMk/>
            <pc:sldMk cId="2161077297" sldId="314"/>
            <ac:spMk id="2" creationId="{393B198C-5D03-01D6-A4DE-7EE49B899524}"/>
          </ac:spMkLst>
        </pc:spChg>
        <pc:spChg chg="del">
          <ac:chgData name="#NG SHANG YAU#" userId="d611379c-c6ca-4c5a-af69-e01ced6277f1" providerId="ADAL" clId="{15C56F21-24E0-453E-88D8-0D2F98861D26}" dt="2023-04-01T16:35:21.639" v="311" actId="478"/>
          <ac:spMkLst>
            <pc:docMk/>
            <pc:sldMk cId="2161077297" sldId="314"/>
            <ac:spMk id="3" creationId="{24E67094-391B-7EEB-D23D-53CA9D74666D}"/>
          </ac:spMkLst>
        </pc:spChg>
        <pc:spChg chg="add mod ord">
          <ac:chgData name="#NG SHANG YAU#" userId="d611379c-c6ca-4c5a-af69-e01ced6277f1" providerId="ADAL" clId="{15C56F21-24E0-453E-88D8-0D2F98861D26}" dt="2023-04-02T07:14:48.243" v="5590" actId="700"/>
          <ac:spMkLst>
            <pc:docMk/>
            <pc:sldMk cId="2161077297" sldId="314"/>
            <ac:spMk id="3" creationId="{5666B82D-3D05-1CB7-BC4C-658479E45CC4}"/>
          </ac:spMkLst>
        </pc:spChg>
        <pc:spChg chg="add mod">
          <ac:chgData name="#NG SHANG YAU#" userId="d611379c-c6ca-4c5a-af69-e01ced6277f1" providerId="ADAL" clId="{15C56F21-24E0-453E-88D8-0D2F98861D26}" dt="2023-04-01T16:35:22.037" v="312"/>
          <ac:spMkLst>
            <pc:docMk/>
            <pc:sldMk cId="2161077297" sldId="314"/>
            <ac:spMk id="4" creationId="{CB0C9EE1-CACB-C8C5-6743-F5EC61C94614}"/>
          </ac:spMkLst>
        </pc:spChg>
        <pc:spChg chg="add mod">
          <ac:chgData name="#NG SHANG YAU#" userId="d611379c-c6ca-4c5a-af69-e01ced6277f1" providerId="ADAL" clId="{15C56F21-24E0-453E-88D8-0D2F98861D26}" dt="2023-04-01T16:35:22.037" v="312"/>
          <ac:spMkLst>
            <pc:docMk/>
            <pc:sldMk cId="2161077297" sldId="314"/>
            <ac:spMk id="5" creationId="{ABB011ED-629B-AC05-C836-C43FF558C1C5}"/>
          </ac:spMkLst>
        </pc:spChg>
        <pc:spChg chg="add mod">
          <ac:chgData name="#NG SHANG YAU#" userId="d611379c-c6ca-4c5a-af69-e01ced6277f1" providerId="ADAL" clId="{15C56F21-24E0-453E-88D8-0D2F98861D26}" dt="2023-04-01T16:35:22.037" v="312"/>
          <ac:spMkLst>
            <pc:docMk/>
            <pc:sldMk cId="2161077297" sldId="314"/>
            <ac:spMk id="6" creationId="{A71727C5-34D9-4B3B-E2D6-14128B4D7130}"/>
          </ac:spMkLst>
        </pc:spChg>
        <pc:spChg chg="add mod">
          <ac:chgData name="#NG SHANG YAU#" userId="d611379c-c6ca-4c5a-af69-e01ced6277f1" providerId="ADAL" clId="{15C56F21-24E0-453E-88D8-0D2F98861D26}" dt="2023-04-01T16:35:35.180" v="333" actId="1076"/>
          <ac:spMkLst>
            <pc:docMk/>
            <pc:sldMk cId="2161077297" sldId="314"/>
            <ac:spMk id="7" creationId="{74114385-A4C7-421B-870F-4FDEEDB8478C}"/>
          </ac:spMkLst>
        </pc:spChg>
        <pc:spChg chg="add mod">
          <ac:chgData name="#NG SHANG YAU#" userId="d611379c-c6ca-4c5a-af69-e01ced6277f1" providerId="ADAL" clId="{15C56F21-24E0-453E-88D8-0D2F98861D26}" dt="2023-04-01T16:35:22.037" v="312"/>
          <ac:spMkLst>
            <pc:docMk/>
            <pc:sldMk cId="2161077297" sldId="314"/>
            <ac:spMk id="9" creationId="{3F609280-7A23-D13D-5E77-4A14DC89714F}"/>
          </ac:spMkLst>
        </pc:spChg>
        <pc:spChg chg="del">
          <ac:chgData name="#NG SHANG YAU#" userId="d611379c-c6ca-4c5a-af69-e01ced6277f1" providerId="ADAL" clId="{15C56F21-24E0-453E-88D8-0D2F98861D26}" dt="2023-04-01T16:35:21.639" v="311" actId="478"/>
          <ac:spMkLst>
            <pc:docMk/>
            <pc:sldMk cId="2161077297" sldId="314"/>
            <ac:spMk id="21" creationId="{F1D14D02-CBA0-1594-D4F3-827DEF12CE2A}"/>
          </ac:spMkLst>
        </pc:spChg>
        <pc:spChg chg="del">
          <ac:chgData name="#NG SHANG YAU#" userId="d611379c-c6ca-4c5a-af69-e01ced6277f1" providerId="ADAL" clId="{15C56F21-24E0-453E-88D8-0D2F98861D26}" dt="2023-04-01T16:35:21.639" v="311" actId="478"/>
          <ac:spMkLst>
            <pc:docMk/>
            <pc:sldMk cId="2161077297" sldId="314"/>
            <ac:spMk id="1725" creationId="{00000000-0000-0000-0000-000000000000}"/>
          </ac:spMkLst>
        </pc:spChg>
        <pc:spChg chg="del">
          <ac:chgData name="#NG SHANG YAU#" userId="d611379c-c6ca-4c5a-af69-e01ced6277f1" providerId="ADAL" clId="{15C56F21-24E0-453E-88D8-0D2F98861D26}" dt="2023-04-01T16:35:21.639" v="311" actId="478"/>
          <ac:spMkLst>
            <pc:docMk/>
            <pc:sldMk cId="2161077297" sldId="314"/>
            <ac:spMk id="1727" creationId="{00000000-0000-0000-0000-000000000000}"/>
          </ac:spMkLst>
        </pc:spChg>
        <pc:spChg chg="del">
          <ac:chgData name="#NG SHANG YAU#" userId="d611379c-c6ca-4c5a-af69-e01ced6277f1" providerId="ADAL" clId="{15C56F21-24E0-453E-88D8-0D2F98861D26}" dt="2023-04-01T16:35:21.639" v="311" actId="478"/>
          <ac:spMkLst>
            <pc:docMk/>
            <pc:sldMk cId="2161077297" sldId="314"/>
            <ac:spMk id="1729" creationId="{00000000-0000-0000-0000-000000000000}"/>
          </ac:spMkLst>
        </pc:spChg>
        <pc:spChg chg="del">
          <ac:chgData name="#NG SHANG YAU#" userId="d611379c-c6ca-4c5a-af69-e01ced6277f1" providerId="ADAL" clId="{15C56F21-24E0-453E-88D8-0D2F98861D26}" dt="2023-04-01T16:35:21.639" v="311" actId="478"/>
          <ac:spMkLst>
            <pc:docMk/>
            <pc:sldMk cId="2161077297" sldId="314"/>
            <ac:spMk id="1730" creationId="{00000000-0000-0000-0000-000000000000}"/>
          </ac:spMkLst>
        </pc:spChg>
        <pc:picChg chg="add del mod">
          <ac:chgData name="#NG SHANG YAU#" userId="d611379c-c6ca-4c5a-af69-e01ced6277f1" providerId="ADAL" clId="{15C56F21-24E0-453E-88D8-0D2F98861D26}" dt="2023-04-02T07:06:34.925" v="5526" actId="478"/>
          <ac:picMkLst>
            <pc:docMk/>
            <pc:sldMk cId="2161077297" sldId="314"/>
            <ac:picMk id="8" creationId="{37100BDD-A352-CFB2-01A2-28A64C018669}"/>
          </ac:picMkLst>
        </pc:picChg>
      </pc:sldChg>
      <pc:sldChg chg="addSp delSp modSp mod modClrScheme chgLayout">
        <pc:chgData name="#NG SHANG YAU#" userId="d611379c-c6ca-4c5a-af69-e01ced6277f1" providerId="ADAL" clId="{15C56F21-24E0-453E-88D8-0D2F98861D26}" dt="2023-04-02T07:13:28.134" v="5558" actId="700"/>
        <pc:sldMkLst>
          <pc:docMk/>
          <pc:sldMk cId="3438634876" sldId="315"/>
        </pc:sldMkLst>
        <pc:spChg chg="del">
          <ac:chgData name="#NG SHANG YAU#" userId="d611379c-c6ca-4c5a-af69-e01ced6277f1" providerId="ADAL" clId="{15C56F21-24E0-453E-88D8-0D2F98861D26}" dt="2023-04-01T16:32:10.305" v="192" actId="478"/>
          <ac:spMkLst>
            <pc:docMk/>
            <pc:sldMk cId="3438634876" sldId="315"/>
            <ac:spMk id="3" creationId="{24E67094-391B-7EEB-D23D-53CA9D74666D}"/>
          </ac:spMkLst>
        </pc:spChg>
        <pc:spChg chg="add mod ord">
          <ac:chgData name="#NG SHANG YAU#" userId="d611379c-c6ca-4c5a-af69-e01ced6277f1" providerId="ADAL" clId="{15C56F21-24E0-453E-88D8-0D2F98861D26}" dt="2023-04-02T07:13:28.134" v="5558" actId="700"/>
          <ac:spMkLst>
            <pc:docMk/>
            <pc:sldMk cId="3438634876" sldId="315"/>
            <ac:spMk id="3" creationId="{378A7DFE-2833-89A5-99CF-07259F4AA1F8}"/>
          </ac:spMkLst>
        </pc:spChg>
        <pc:spChg chg="add mod">
          <ac:chgData name="#NG SHANG YAU#" userId="d611379c-c6ca-4c5a-af69-e01ced6277f1" providerId="ADAL" clId="{15C56F21-24E0-453E-88D8-0D2F98861D26}" dt="2023-04-01T16:32:10.789" v="193"/>
          <ac:spMkLst>
            <pc:docMk/>
            <pc:sldMk cId="3438634876" sldId="315"/>
            <ac:spMk id="6" creationId="{067FC8EB-062B-5D91-CF65-288F735CD7FC}"/>
          </ac:spMkLst>
        </pc:spChg>
        <pc:spChg chg="add mod">
          <ac:chgData name="#NG SHANG YAU#" userId="d611379c-c6ca-4c5a-af69-e01ced6277f1" providerId="ADAL" clId="{15C56F21-24E0-453E-88D8-0D2F98861D26}" dt="2023-04-01T16:32:10.789" v="193"/>
          <ac:spMkLst>
            <pc:docMk/>
            <pc:sldMk cId="3438634876" sldId="315"/>
            <ac:spMk id="9" creationId="{C8780DB0-6B67-74B9-1C7E-D62C5383FB22}"/>
          </ac:spMkLst>
        </pc:spChg>
        <pc:spChg chg="add mod">
          <ac:chgData name="#NG SHANG YAU#" userId="d611379c-c6ca-4c5a-af69-e01ced6277f1" providerId="ADAL" clId="{15C56F21-24E0-453E-88D8-0D2F98861D26}" dt="2023-04-01T16:32:10.789" v="193"/>
          <ac:spMkLst>
            <pc:docMk/>
            <pc:sldMk cId="3438634876" sldId="315"/>
            <ac:spMk id="11" creationId="{9D39510A-BB1A-90EA-F7D3-4E8A838A5008}"/>
          </ac:spMkLst>
        </pc:spChg>
        <pc:spChg chg="add mod">
          <ac:chgData name="#NG SHANG YAU#" userId="d611379c-c6ca-4c5a-af69-e01ced6277f1" providerId="ADAL" clId="{15C56F21-24E0-453E-88D8-0D2F98861D26}" dt="2023-04-01T16:32:10.789" v="193"/>
          <ac:spMkLst>
            <pc:docMk/>
            <pc:sldMk cId="3438634876" sldId="315"/>
            <ac:spMk id="14" creationId="{3EC42E38-5193-5970-772C-A003668EE094}"/>
          </ac:spMkLst>
        </pc:spChg>
        <pc:spChg chg="add mod">
          <ac:chgData name="#NG SHANG YAU#" userId="d611379c-c6ca-4c5a-af69-e01ced6277f1" providerId="ADAL" clId="{15C56F21-24E0-453E-88D8-0D2F98861D26}" dt="2023-04-01T16:32:10.789" v="193"/>
          <ac:spMkLst>
            <pc:docMk/>
            <pc:sldMk cId="3438634876" sldId="315"/>
            <ac:spMk id="16" creationId="{8F24A743-CFC5-4526-DBB9-4BC7A963D6C1}"/>
          </ac:spMkLst>
        </pc:spChg>
        <pc:spChg chg="add mod">
          <ac:chgData name="#NG SHANG YAU#" userId="d611379c-c6ca-4c5a-af69-e01ced6277f1" providerId="ADAL" clId="{15C56F21-24E0-453E-88D8-0D2F98861D26}" dt="2023-04-01T16:32:10.789" v="193"/>
          <ac:spMkLst>
            <pc:docMk/>
            <pc:sldMk cId="3438634876" sldId="315"/>
            <ac:spMk id="20" creationId="{FC82E856-B004-F2F4-C019-ECF77293BC13}"/>
          </ac:spMkLst>
        </pc:spChg>
        <pc:spChg chg="del">
          <ac:chgData name="#NG SHANG YAU#" userId="d611379c-c6ca-4c5a-af69-e01ced6277f1" providerId="ADAL" clId="{15C56F21-24E0-453E-88D8-0D2F98861D26}" dt="2023-04-01T16:32:10.305" v="192" actId="478"/>
          <ac:spMkLst>
            <pc:docMk/>
            <pc:sldMk cId="3438634876" sldId="315"/>
            <ac:spMk id="21" creationId="{F1D14D02-CBA0-1594-D4F3-827DEF12CE2A}"/>
          </ac:spMkLst>
        </pc:spChg>
        <pc:spChg chg="del">
          <ac:chgData name="#NG SHANG YAU#" userId="d611379c-c6ca-4c5a-af69-e01ced6277f1" providerId="ADAL" clId="{15C56F21-24E0-453E-88D8-0D2F98861D26}" dt="2023-04-01T16:32:10.305" v="192" actId="478"/>
          <ac:spMkLst>
            <pc:docMk/>
            <pc:sldMk cId="3438634876" sldId="315"/>
            <ac:spMk id="1725" creationId="{00000000-0000-0000-0000-000000000000}"/>
          </ac:spMkLst>
        </pc:spChg>
        <pc:spChg chg="del">
          <ac:chgData name="#NG SHANG YAU#" userId="d611379c-c6ca-4c5a-af69-e01ced6277f1" providerId="ADAL" clId="{15C56F21-24E0-453E-88D8-0D2F98861D26}" dt="2023-04-01T16:32:10.305" v="192" actId="478"/>
          <ac:spMkLst>
            <pc:docMk/>
            <pc:sldMk cId="3438634876" sldId="315"/>
            <ac:spMk id="1727" creationId="{00000000-0000-0000-0000-000000000000}"/>
          </ac:spMkLst>
        </pc:spChg>
        <pc:spChg chg="del">
          <ac:chgData name="#NG SHANG YAU#" userId="d611379c-c6ca-4c5a-af69-e01ced6277f1" providerId="ADAL" clId="{15C56F21-24E0-453E-88D8-0D2F98861D26}" dt="2023-04-01T16:32:10.305" v="192" actId="478"/>
          <ac:spMkLst>
            <pc:docMk/>
            <pc:sldMk cId="3438634876" sldId="315"/>
            <ac:spMk id="1729" creationId="{00000000-0000-0000-0000-000000000000}"/>
          </ac:spMkLst>
        </pc:spChg>
        <pc:spChg chg="del">
          <ac:chgData name="#NG SHANG YAU#" userId="d611379c-c6ca-4c5a-af69-e01ced6277f1" providerId="ADAL" clId="{15C56F21-24E0-453E-88D8-0D2F98861D26}" dt="2023-04-01T16:32:10.305" v="192" actId="478"/>
          <ac:spMkLst>
            <pc:docMk/>
            <pc:sldMk cId="3438634876" sldId="315"/>
            <ac:spMk id="1730" creationId="{00000000-0000-0000-0000-000000000000}"/>
          </ac:spMkLst>
        </pc:spChg>
        <pc:picChg chg="add del mod">
          <ac:chgData name="#NG SHANG YAU#" userId="d611379c-c6ca-4c5a-af69-e01ced6277f1" providerId="ADAL" clId="{15C56F21-24E0-453E-88D8-0D2F98861D26}" dt="2023-04-02T07:06:16.566" v="5518" actId="478"/>
          <ac:picMkLst>
            <pc:docMk/>
            <pc:sldMk cId="3438634876" sldId="315"/>
            <ac:picMk id="18" creationId="{6AE89FAD-ACB5-D4C0-99F4-106D5FCA6043}"/>
          </ac:picMkLst>
        </pc:picChg>
      </pc:sldChg>
      <pc:sldChg chg="addSp delSp modSp mod modClrScheme chgLayout">
        <pc:chgData name="#NG SHANG YAU#" userId="d611379c-c6ca-4c5a-af69-e01ced6277f1" providerId="ADAL" clId="{15C56F21-24E0-453E-88D8-0D2F98861D26}" dt="2023-04-02T07:13:32.284" v="5559" actId="700"/>
        <pc:sldMkLst>
          <pc:docMk/>
          <pc:sldMk cId="3072411077" sldId="316"/>
        </pc:sldMkLst>
        <pc:spChg chg="add mod">
          <ac:chgData name="#NG SHANG YAU#" userId="d611379c-c6ca-4c5a-af69-e01ced6277f1" providerId="ADAL" clId="{15C56F21-24E0-453E-88D8-0D2F98861D26}" dt="2023-04-01T16:32:48.620" v="229"/>
          <ac:spMkLst>
            <pc:docMk/>
            <pc:sldMk cId="3072411077" sldId="316"/>
            <ac:spMk id="2" creationId="{D3C6E7D5-758F-1C55-FD7B-241E801834AF}"/>
          </ac:spMkLst>
        </pc:spChg>
        <pc:spChg chg="del">
          <ac:chgData name="#NG SHANG YAU#" userId="d611379c-c6ca-4c5a-af69-e01ced6277f1" providerId="ADAL" clId="{15C56F21-24E0-453E-88D8-0D2F98861D26}" dt="2023-04-01T16:32:47.752" v="228" actId="478"/>
          <ac:spMkLst>
            <pc:docMk/>
            <pc:sldMk cId="3072411077" sldId="316"/>
            <ac:spMk id="3" creationId="{24E67094-391B-7EEB-D23D-53CA9D74666D}"/>
          </ac:spMkLst>
        </pc:spChg>
        <pc:spChg chg="add mod ord">
          <ac:chgData name="#NG SHANG YAU#" userId="d611379c-c6ca-4c5a-af69-e01ced6277f1" providerId="ADAL" clId="{15C56F21-24E0-453E-88D8-0D2F98861D26}" dt="2023-04-02T07:13:32.284" v="5559" actId="700"/>
          <ac:spMkLst>
            <pc:docMk/>
            <pc:sldMk cId="3072411077" sldId="316"/>
            <ac:spMk id="3" creationId="{28EBF63B-E1AD-A864-8BAE-AD2111F9CECF}"/>
          </ac:spMkLst>
        </pc:spChg>
        <pc:spChg chg="mod">
          <ac:chgData name="#NG SHANG YAU#" userId="d611379c-c6ca-4c5a-af69-e01ced6277f1" providerId="ADAL" clId="{15C56F21-24E0-453E-88D8-0D2F98861D26}" dt="2023-04-01T16:32:57.499" v="232" actId="1076"/>
          <ac:spMkLst>
            <pc:docMk/>
            <pc:sldMk cId="3072411077" sldId="316"/>
            <ac:spMk id="4" creationId="{D1C2BA53-0624-4A11-E180-FA667035046B}"/>
          </ac:spMkLst>
        </pc:spChg>
        <pc:spChg chg="add mod">
          <ac:chgData name="#NG SHANG YAU#" userId="d611379c-c6ca-4c5a-af69-e01ced6277f1" providerId="ADAL" clId="{15C56F21-24E0-453E-88D8-0D2F98861D26}" dt="2023-04-01T16:32:48.620" v="229"/>
          <ac:spMkLst>
            <pc:docMk/>
            <pc:sldMk cId="3072411077" sldId="316"/>
            <ac:spMk id="6" creationId="{D171E39F-14E6-E31C-43CD-292716916797}"/>
          </ac:spMkLst>
        </pc:spChg>
        <pc:spChg chg="add mod">
          <ac:chgData name="#NG SHANG YAU#" userId="d611379c-c6ca-4c5a-af69-e01ced6277f1" providerId="ADAL" clId="{15C56F21-24E0-453E-88D8-0D2F98861D26}" dt="2023-04-01T16:32:48.620" v="229"/>
          <ac:spMkLst>
            <pc:docMk/>
            <pc:sldMk cId="3072411077" sldId="316"/>
            <ac:spMk id="7" creationId="{04767154-2815-4C01-D0C4-8EEB3C612D2A}"/>
          </ac:spMkLst>
        </pc:spChg>
        <pc:spChg chg="mod">
          <ac:chgData name="#NG SHANG YAU#" userId="d611379c-c6ca-4c5a-af69-e01ced6277f1" providerId="ADAL" clId="{15C56F21-24E0-453E-88D8-0D2F98861D26}" dt="2023-04-01T16:32:36.199" v="227" actId="1038"/>
          <ac:spMkLst>
            <pc:docMk/>
            <pc:sldMk cId="3072411077" sldId="316"/>
            <ac:spMk id="10" creationId="{E6BB9752-5707-4F9F-6412-B49F8AB114C5}"/>
          </ac:spMkLst>
        </pc:spChg>
        <pc:spChg chg="add mod">
          <ac:chgData name="#NG SHANG YAU#" userId="d611379c-c6ca-4c5a-af69-e01ced6277f1" providerId="ADAL" clId="{15C56F21-24E0-453E-88D8-0D2F98861D26}" dt="2023-04-01T16:32:48.620" v="229"/>
          <ac:spMkLst>
            <pc:docMk/>
            <pc:sldMk cId="3072411077" sldId="316"/>
            <ac:spMk id="11" creationId="{123720E0-2698-341B-675A-97483144DA92}"/>
          </ac:spMkLst>
        </pc:spChg>
        <pc:spChg chg="add mod">
          <ac:chgData name="#NG SHANG YAU#" userId="d611379c-c6ca-4c5a-af69-e01ced6277f1" providerId="ADAL" clId="{15C56F21-24E0-453E-88D8-0D2F98861D26}" dt="2023-04-01T16:32:48.620" v="229"/>
          <ac:spMkLst>
            <pc:docMk/>
            <pc:sldMk cId="3072411077" sldId="316"/>
            <ac:spMk id="12" creationId="{BC09310F-82CB-C3BE-938E-C20FD36E159B}"/>
          </ac:spMkLst>
        </pc:spChg>
        <pc:spChg chg="add mod">
          <ac:chgData name="#NG SHANG YAU#" userId="d611379c-c6ca-4c5a-af69-e01ced6277f1" providerId="ADAL" clId="{15C56F21-24E0-453E-88D8-0D2F98861D26}" dt="2023-04-01T16:32:48.620" v="229"/>
          <ac:spMkLst>
            <pc:docMk/>
            <pc:sldMk cId="3072411077" sldId="316"/>
            <ac:spMk id="14" creationId="{0DE72DFB-A65F-51EE-327E-3214ACA319DB}"/>
          </ac:spMkLst>
        </pc:spChg>
        <pc:spChg chg="del">
          <ac:chgData name="#NG SHANG YAU#" userId="d611379c-c6ca-4c5a-af69-e01ced6277f1" providerId="ADAL" clId="{15C56F21-24E0-453E-88D8-0D2F98861D26}" dt="2023-04-01T16:32:47.752" v="228" actId="478"/>
          <ac:spMkLst>
            <pc:docMk/>
            <pc:sldMk cId="3072411077" sldId="316"/>
            <ac:spMk id="21" creationId="{F1D14D02-CBA0-1594-D4F3-827DEF12CE2A}"/>
          </ac:spMkLst>
        </pc:spChg>
        <pc:spChg chg="del">
          <ac:chgData name="#NG SHANG YAU#" userId="d611379c-c6ca-4c5a-af69-e01ced6277f1" providerId="ADAL" clId="{15C56F21-24E0-453E-88D8-0D2F98861D26}" dt="2023-04-01T16:32:47.752" v="228" actId="478"/>
          <ac:spMkLst>
            <pc:docMk/>
            <pc:sldMk cId="3072411077" sldId="316"/>
            <ac:spMk id="1725" creationId="{00000000-0000-0000-0000-000000000000}"/>
          </ac:spMkLst>
        </pc:spChg>
        <pc:spChg chg="del">
          <ac:chgData name="#NG SHANG YAU#" userId="d611379c-c6ca-4c5a-af69-e01ced6277f1" providerId="ADAL" clId="{15C56F21-24E0-453E-88D8-0D2F98861D26}" dt="2023-04-01T16:32:47.752" v="228" actId="478"/>
          <ac:spMkLst>
            <pc:docMk/>
            <pc:sldMk cId="3072411077" sldId="316"/>
            <ac:spMk id="1727" creationId="{00000000-0000-0000-0000-000000000000}"/>
          </ac:spMkLst>
        </pc:spChg>
        <pc:spChg chg="del">
          <ac:chgData name="#NG SHANG YAU#" userId="d611379c-c6ca-4c5a-af69-e01ced6277f1" providerId="ADAL" clId="{15C56F21-24E0-453E-88D8-0D2F98861D26}" dt="2023-04-01T16:32:47.752" v="228" actId="478"/>
          <ac:spMkLst>
            <pc:docMk/>
            <pc:sldMk cId="3072411077" sldId="316"/>
            <ac:spMk id="1729" creationId="{00000000-0000-0000-0000-000000000000}"/>
          </ac:spMkLst>
        </pc:spChg>
        <pc:spChg chg="del">
          <ac:chgData name="#NG SHANG YAU#" userId="d611379c-c6ca-4c5a-af69-e01ced6277f1" providerId="ADAL" clId="{15C56F21-24E0-453E-88D8-0D2F98861D26}" dt="2023-04-01T16:32:47.752" v="228" actId="478"/>
          <ac:spMkLst>
            <pc:docMk/>
            <pc:sldMk cId="3072411077" sldId="316"/>
            <ac:spMk id="1730" creationId="{00000000-0000-0000-0000-000000000000}"/>
          </ac:spMkLst>
        </pc:spChg>
        <pc:picChg chg="mod">
          <ac:chgData name="#NG SHANG YAU#" userId="d611379c-c6ca-4c5a-af69-e01ced6277f1" providerId="ADAL" clId="{15C56F21-24E0-453E-88D8-0D2F98861D26}" dt="2023-04-01T16:32:55.380" v="231" actId="1076"/>
          <ac:picMkLst>
            <pc:docMk/>
            <pc:sldMk cId="3072411077" sldId="316"/>
            <ac:picMk id="5" creationId="{10D8B707-FAAC-87B5-7889-BA39D4D3AD25}"/>
          </ac:picMkLst>
        </pc:picChg>
        <pc:picChg chg="mod">
          <ac:chgData name="#NG SHANG YAU#" userId="d611379c-c6ca-4c5a-af69-e01ced6277f1" providerId="ADAL" clId="{15C56F21-24E0-453E-88D8-0D2F98861D26}" dt="2023-04-01T16:32:53.839" v="230" actId="1076"/>
          <ac:picMkLst>
            <pc:docMk/>
            <pc:sldMk cId="3072411077" sldId="316"/>
            <ac:picMk id="9" creationId="{8FD42FC1-58F8-6F21-F0F4-083F446F667E}"/>
          </ac:picMkLst>
        </pc:picChg>
        <pc:picChg chg="add del mod">
          <ac:chgData name="#NG SHANG YAU#" userId="d611379c-c6ca-4c5a-af69-e01ced6277f1" providerId="ADAL" clId="{15C56F21-24E0-453E-88D8-0D2F98861D26}" dt="2023-04-02T07:06:17.746" v="5519" actId="478"/>
          <ac:picMkLst>
            <pc:docMk/>
            <pc:sldMk cId="3072411077" sldId="316"/>
            <ac:picMk id="13" creationId="{F4F8CCFE-85B4-4C9B-1443-6DCBDC210ADC}"/>
          </ac:picMkLst>
        </pc:picChg>
      </pc:sldChg>
      <pc:sldChg chg="addSp delSp modSp mod modClrScheme chgLayout">
        <pc:chgData name="#NG SHANG YAU#" userId="d611379c-c6ca-4c5a-af69-e01ced6277f1" providerId="ADAL" clId="{15C56F21-24E0-453E-88D8-0D2F98861D26}" dt="2023-04-02T07:13:36.678" v="5560" actId="700"/>
        <pc:sldMkLst>
          <pc:docMk/>
          <pc:sldMk cId="2940380632" sldId="317"/>
        </pc:sldMkLst>
        <pc:spChg chg="del">
          <ac:chgData name="#NG SHANG YAU#" userId="d611379c-c6ca-4c5a-af69-e01ced6277f1" providerId="ADAL" clId="{15C56F21-24E0-453E-88D8-0D2F98861D26}" dt="2023-04-01T16:33:13.944" v="234" actId="478"/>
          <ac:spMkLst>
            <pc:docMk/>
            <pc:sldMk cId="2940380632" sldId="317"/>
            <ac:spMk id="3" creationId="{24E67094-391B-7EEB-D23D-53CA9D74666D}"/>
          </ac:spMkLst>
        </pc:spChg>
        <pc:spChg chg="add mod ord">
          <ac:chgData name="#NG SHANG YAU#" userId="d611379c-c6ca-4c5a-af69-e01ced6277f1" providerId="ADAL" clId="{15C56F21-24E0-453E-88D8-0D2F98861D26}" dt="2023-04-02T07:13:36.678" v="5560" actId="700"/>
          <ac:spMkLst>
            <pc:docMk/>
            <pc:sldMk cId="2940380632" sldId="317"/>
            <ac:spMk id="3" creationId="{5EE56876-D8A8-A2BC-BC2F-CF6851959ACE}"/>
          </ac:spMkLst>
        </pc:spChg>
        <pc:spChg chg="add mod">
          <ac:chgData name="#NG SHANG YAU#" userId="d611379c-c6ca-4c5a-af69-e01ced6277f1" providerId="ADAL" clId="{15C56F21-24E0-453E-88D8-0D2F98861D26}" dt="2023-04-01T16:33:14.317" v="235"/>
          <ac:spMkLst>
            <pc:docMk/>
            <pc:sldMk cId="2940380632" sldId="317"/>
            <ac:spMk id="5" creationId="{7D47E43D-03C9-7918-A928-0A3F6C323186}"/>
          </ac:spMkLst>
        </pc:spChg>
        <pc:spChg chg="add mod">
          <ac:chgData name="#NG SHANG YAU#" userId="d611379c-c6ca-4c5a-af69-e01ced6277f1" providerId="ADAL" clId="{15C56F21-24E0-453E-88D8-0D2F98861D26}" dt="2023-04-01T16:33:14.317" v="235"/>
          <ac:spMkLst>
            <pc:docMk/>
            <pc:sldMk cId="2940380632" sldId="317"/>
            <ac:spMk id="6" creationId="{2ECDA8E9-BE39-DDB5-774F-F5548448CB76}"/>
          </ac:spMkLst>
        </pc:spChg>
        <pc:spChg chg="add mod">
          <ac:chgData name="#NG SHANG YAU#" userId="d611379c-c6ca-4c5a-af69-e01ced6277f1" providerId="ADAL" clId="{15C56F21-24E0-453E-88D8-0D2F98861D26}" dt="2023-04-01T16:33:14.317" v="235"/>
          <ac:spMkLst>
            <pc:docMk/>
            <pc:sldMk cId="2940380632" sldId="317"/>
            <ac:spMk id="7" creationId="{A2EF93C5-8A65-0277-F937-190BAC59B816}"/>
          </ac:spMkLst>
        </pc:spChg>
        <pc:spChg chg="add mod">
          <ac:chgData name="#NG SHANG YAU#" userId="d611379c-c6ca-4c5a-af69-e01ced6277f1" providerId="ADAL" clId="{15C56F21-24E0-453E-88D8-0D2F98861D26}" dt="2023-04-01T16:33:14.317" v="235"/>
          <ac:spMkLst>
            <pc:docMk/>
            <pc:sldMk cId="2940380632" sldId="317"/>
            <ac:spMk id="8" creationId="{E02F5DE9-2578-9C2F-1CA0-FAB5916BCE4C}"/>
          </ac:spMkLst>
        </pc:spChg>
        <pc:spChg chg="add mod">
          <ac:chgData name="#NG SHANG YAU#" userId="d611379c-c6ca-4c5a-af69-e01ced6277f1" providerId="ADAL" clId="{15C56F21-24E0-453E-88D8-0D2F98861D26}" dt="2023-04-01T16:33:14.317" v="235"/>
          <ac:spMkLst>
            <pc:docMk/>
            <pc:sldMk cId="2940380632" sldId="317"/>
            <ac:spMk id="9" creationId="{0D55F100-A48E-518A-9322-325B1CA55611}"/>
          </ac:spMkLst>
        </pc:spChg>
        <pc:spChg chg="mod">
          <ac:chgData name="#NG SHANG YAU#" userId="d611379c-c6ca-4c5a-af69-e01ced6277f1" providerId="ADAL" clId="{15C56F21-24E0-453E-88D8-0D2F98861D26}" dt="2023-04-01T16:34:06.709" v="277" actId="1038"/>
          <ac:spMkLst>
            <pc:docMk/>
            <pc:sldMk cId="2940380632" sldId="317"/>
            <ac:spMk id="11" creationId="{CECD8F5F-E4CB-2187-3835-30EF372FB37E}"/>
          </ac:spMkLst>
        </pc:spChg>
        <pc:spChg chg="mod">
          <ac:chgData name="#NG SHANG YAU#" userId="d611379c-c6ca-4c5a-af69-e01ced6277f1" providerId="ADAL" clId="{15C56F21-24E0-453E-88D8-0D2F98861D26}" dt="2023-04-01T16:34:06.709" v="277" actId="1038"/>
          <ac:spMkLst>
            <pc:docMk/>
            <pc:sldMk cId="2940380632" sldId="317"/>
            <ac:spMk id="12" creationId="{1C20106C-65A5-0821-676B-6EE9522B3787}"/>
          </ac:spMkLst>
        </pc:spChg>
        <pc:spChg chg="mod">
          <ac:chgData name="#NG SHANG YAU#" userId="d611379c-c6ca-4c5a-af69-e01ced6277f1" providerId="ADAL" clId="{15C56F21-24E0-453E-88D8-0D2F98861D26}" dt="2023-04-01T16:34:06.709" v="277" actId="1038"/>
          <ac:spMkLst>
            <pc:docMk/>
            <pc:sldMk cId="2940380632" sldId="317"/>
            <ac:spMk id="13" creationId="{B00F5D2D-F697-5F62-1196-F63DF32D6FBD}"/>
          </ac:spMkLst>
        </pc:spChg>
        <pc:spChg chg="add mod">
          <ac:chgData name="#NG SHANG YAU#" userId="d611379c-c6ca-4c5a-af69-e01ced6277f1" providerId="ADAL" clId="{15C56F21-24E0-453E-88D8-0D2F98861D26}" dt="2023-04-01T16:33:14.317" v="235"/>
          <ac:spMkLst>
            <pc:docMk/>
            <pc:sldMk cId="2940380632" sldId="317"/>
            <ac:spMk id="16" creationId="{0851793F-4994-8230-D5B0-4B5C5C8C4357}"/>
          </ac:spMkLst>
        </pc:spChg>
        <pc:spChg chg="del">
          <ac:chgData name="#NG SHANG YAU#" userId="d611379c-c6ca-4c5a-af69-e01ced6277f1" providerId="ADAL" clId="{15C56F21-24E0-453E-88D8-0D2F98861D26}" dt="2023-04-01T16:33:13.944" v="234" actId="478"/>
          <ac:spMkLst>
            <pc:docMk/>
            <pc:sldMk cId="2940380632" sldId="317"/>
            <ac:spMk id="21" creationId="{F1D14D02-CBA0-1594-D4F3-827DEF12CE2A}"/>
          </ac:spMkLst>
        </pc:spChg>
        <pc:spChg chg="del">
          <ac:chgData name="#NG SHANG YAU#" userId="d611379c-c6ca-4c5a-af69-e01ced6277f1" providerId="ADAL" clId="{15C56F21-24E0-453E-88D8-0D2F98861D26}" dt="2023-04-01T16:33:13.944" v="234" actId="478"/>
          <ac:spMkLst>
            <pc:docMk/>
            <pc:sldMk cId="2940380632" sldId="317"/>
            <ac:spMk id="1725" creationId="{00000000-0000-0000-0000-000000000000}"/>
          </ac:spMkLst>
        </pc:spChg>
        <pc:spChg chg="del">
          <ac:chgData name="#NG SHANG YAU#" userId="d611379c-c6ca-4c5a-af69-e01ced6277f1" providerId="ADAL" clId="{15C56F21-24E0-453E-88D8-0D2F98861D26}" dt="2023-04-01T16:33:13.944" v="234" actId="478"/>
          <ac:spMkLst>
            <pc:docMk/>
            <pc:sldMk cId="2940380632" sldId="317"/>
            <ac:spMk id="1727" creationId="{00000000-0000-0000-0000-000000000000}"/>
          </ac:spMkLst>
        </pc:spChg>
        <pc:spChg chg="del">
          <ac:chgData name="#NG SHANG YAU#" userId="d611379c-c6ca-4c5a-af69-e01ced6277f1" providerId="ADAL" clId="{15C56F21-24E0-453E-88D8-0D2F98861D26}" dt="2023-04-01T16:33:13.944" v="234" actId="478"/>
          <ac:spMkLst>
            <pc:docMk/>
            <pc:sldMk cId="2940380632" sldId="317"/>
            <ac:spMk id="1729" creationId="{00000000-0000-0000-0000-000000000000}"/>
          </ac:spMkLst>
        </pc:spChg>
        <pc:spChg chg="del">
          <ac:chgData name="#NG SHANG YAU#" userId="d611379c-c6ca-4c5a-af69-e01ced6277f1" providerId="ADAL" clId="{15C56F21-24E0-453E-88D8-0D2F98861D26}" dt="2023-04-01T16:33:13.944" v="234" actId="478"/>
          <ac:spMkLst>
            <pc:docMk/>
            <pc:sldMk cId="2940380632" sldId="317"/>
            <ac:spMk id="1730" creationId="{00000000-0000-0000-0000-000000000000}"/>
          </ac:spMkLst>
        </pc:spChg>
        <pc:picChg chg="mod">
          <ac:chgData name="#NG SHANG YAU#" userId="d611379c-c6ca-4c5a-af69-e01ced6277f1" providerId="ADAL" clId="{15C56F21-24E0-453E-88D8-0D2F98861D26}" dt="2023-04-01T16:34:06.709" v="277" actId="1038"/>
          <ac:picMkLst>
            <pc:docMk/>
            <pc:sldMk cId="2940380632" sldId="317"/>
            <ac:picMk id="2" creationId="{635C8FE9-11FF-44B1-ADFA-5725A52EBC20}"/>
          </ac:picMkLst>
        </pc:picChg>
        <pc:picChg chg="add del mod">
          <ac:chgData name="#NG SHANG YAU#" userId="d611379c-c6ca-4c5a-af69-e01ced6277f1" providerId="ADAL" clId="{15C56F21-24E0-453E-88D8-0D2F98861D26}" dt="2023-04-02T07:06:19.001" v="5520" actId="478"/>
          <ac:picMkLst>
            <pc:docMk/>
            <pc:sldMk cId="2940380632" sldId="317"/>
            <ac:picMk id="14" creationId="{CE9C5AE2-1635-F0F5-5905-B82508946152}"/>
          </ac:picMkLst>
        </pc:picChg>
      </pc:sldChg>
      <pc:sldChg chg="addSp delSp modSp mod modClrScheme chgLayout">
        <pc:chgData name="#NG SHANG YAU#" userId="d611379c-c6ca-4c5a-af69-e01ced6277f1" providerId="ADAL" clId="{15C56F21-24E0-453E-88D8-0D2F98861D26}" dt="2023-04-02T07:13:40.578" v="5561" actId="700"/>
        <pc:sldMkLst>
          <pc:docMk/>
          <pc:sldMk cId="1621937474" sldId="318"/>
        </pc:sldMkLst>
        <pc:spChg chg="add del">
          <ac:chgData name="#NG SHANG YAU#" userId="d611379c-c6ca-4c5a-af69-e01ced6277f1" providerId="ADAL" clId="{15C56F21-24E0-453E-88D8-0D2F98861D26}" dt="2023-04-01T16:34:22.226" v="282" actId="478"/>
          <ac:spMkLst>
            <pc:docMk/>
            <pc:sldMk cId="1621937474" sldId="318"/>
            <ac:spMk id="3" creationId="{24E67094-391B-7EEB-D23D-53CA9D74666D}"/>
          </ac:spMkLst>
        </pc:spChg>
        <pc:spChg chg="add mod ord">
          <ac:chgData name="#NG SHANG YAU#" userId="d611379c-c6ca-4c5a-af69-e01ced6277f1" providerId="ADAL" clId="{15C56F21-24E0-453E-88D8-0D2F98861D26}" dt="2023-04-02T07:13:40.578" v="5561" actId="700"/>
          <ac:spMkLst>
            <pc:docMk/>
            <pc:sldMk cId="1621937474" sldId="318"/>
            <ac:spMk id="3" creationId="{71D525FF-AEF6-A6EE-B094-CAC4BF1ECB35}"/>
          </ac:spMkLst>
        </pc:spChg>
        <pc:spChg chg="add del mod">
          <ac:chgData name="#NG SHANG YAU#" userId="d611379c-c6ca-4c5a-af69-e01ced6277f1" providerId="ADAL" clId="{15C56F21-24E0-453E-88D8-0D2F98861D26}" dt="2023-04-01T16:34:23.300" v="283"/>
          <ac:spMkLst>
            <pc:docMk/>
            <pc:sldMk cId="1621937474" sldId="318"/>
            <ac:spMk id="5" creationId="{D92D799B-D1FF-58EC-B6D5-BA1D4CBE8002}"/>
          </ac:spMkLst>
        </pc:spChg>
        <pc:spChg chg="add del mod">
          <ac:chgData name="#NG SHANG YAU#" userId="d611379c-c6ca-4c5a-af69-e01ced6277f1" providerId="ADAL" clId="{15C56F21-24E0-453E-88D8-0D2F98861D26}" dt="2023-04-01T16:34:23.300" v="283"/>
          <ac:spMkLst>
            <pc:docMk/>
            <pc:sldMk cId="1621937474" sldId="318"/>
            <ac:spMk id="11" creationId="{EBBC36AD-6CE4-A4A4-9F57-81E9D8009D9B}"/>
          </ac:spMkLst>
        </pc:spChg>
        <pc:spChg chg="add del mod">
          <ac:chgData name="#NG SHANG YAU#" userId="d611379c-c6ca-4c5a-af69-e01ced6277f1" providerId="ADAL" clId="{15C56F21-24E0-453E-88D8-0D2F98861D26}" dt="2023-04-01T16:34:23.300" v="283"/>
          <ac:spMkLst>
            <pc:docMk/>
            <pc:sldMk cId="1621937474" sldId="318"/>
            <ac:spMk id="12" creationId="{2457CCED-F0B3-AE16-AE55-765CDEAA841A}"/>
          </ac:spMkLst>
        </pc:spChg>
        <pc:spChg chg="add del mod">
          <ac:chgData name="#NG SHANG YAU#" userId="d611379c-c6ca-4c5a-af69-e01ced6277f1" providerId="ADAL" clId="{15C56F21-24E0-453E-88D8-0D2F98861D26}" dt="2023-04-01T16:34:23.300" v="283"/>
          <ac:spMkLst>
            <pc:docMk/>
            <pc:sldMk cId="1621937474" sldId="318"/>
            <ac:spMk id="13" creationId="{17179FFA-626C-7FE2-B9FA-D37FD36DE009}"/>
          </ac:spMkLst>
        </pc:spChg>
        <pc:spChg chg="add del mod">
          <ac:chgData name="#NG SHANG YAU#" userId="d611379c-c6ca-4c5a-af69-e01ced6277f1" providerId="ADAL" clId="{15C56F21-24E0-453E-88D8-0D2F98861D26}" dt="2023-04-01T16:34:23.300" v="283"/>
          <ac:spMkLst>
            <pc:docMk/>
            <pc:sldMk cId="1621937474" sldId="318"/>
            <ac:spMk id="14" creationId="{A0B688E7-D52C-65C4-95D9-A3C99E426015}"/>
          </ac:spMkLst>
        </pc:spChg>
        <pc:spChg chg="add del mod">
          <ac:chgData name="#NG SHANG YAU#" userId="d611379c-c6ca-4c5a-af69-e01ced6277f1" providerId="ADAL" clId="{15C56F21-24E0-453E-88D8-0D2F98861D26}" dt="2023-04-01T16:34:23.300" v="283"/>
          <ac:spMkLst>
            <pc:docMk/>
            <pc:sldMk cId="1621937474" sldId="318"/>
            <ac:spMk id="18" creationId="{FB58152C-6C9F-517C-5F87-EA2F835B6552}"/>
          </ac:spMkLst>
        </pc:spChg>
        <pc:spChg chg="add del">
          <ac:chgData name="#NG SHANG YAU#" userId="d611379c-c6ca-4c5a-af69-e01ced6277f1" providerId="ADAL" clId="{15C56F21-24E0-453E-88D8-0D2F98861D26}" dt="2023-04-01T16:34:22.226" v="282" actId="478"/>
          <ac:spMkLst>
            <pc:docMk/>
            <pc:sldMk cId="1621937474" sldId="318"/>
            <ac:spMk id="21" creationId="{F1D14D02-CBA0-1594-D4F3-827DEF12CE2A}"/>
          </ac:spMkLst>
        </pc:spChg>
        <pc:spChg chg="add del">
          <ac:chgData name="#NG SHANG YAU#" userId="d611379c-c6ca-4c5a-af69-e01ced6277f1" providerId="ADAL" clId="{15C56F21-24E0-453E-88D8-0D2F98861D26}" dt="2023-04-01T16:34:22.226" v="282" actId="478"/>
          <ac:spMkLst>
            <pc:docMk/>
            <pc:sldMk cId="1621937474" sldId="318"/>
            <ac:spMk id="1725" creationId="{00000000-0000-0000-0000-000000000000}"/>
          </ac:spMkLst>
        </pc:spChg>
        <pc:spChg chg="add del">
          <ac:chgData name="#NG SHANG YAU#" userId="d611379c-c6ca-4c5a-af69-e01ced6277f1" providerId="ADAL" clId="{15C56F21-24E0-453E-88D8-0D2F98861D26}" dt="2023-04-01T16:34:22.226" v="282" actId="478"/>
          <ac:spMkLst>
            <pc:docMk/>
            <pc:sldMk cId="1621937474" sldId="318"/>
            <ac:spMk id="1727" creationId="{00000000-0000-0000-0000-000000000000}"/>
          </ac:spMkLst>
        </pc:spChg>
        <pc:spChg chg="add del">
          <ac:chgData name="#NG SHANG YAU#" userId="d611379c-c6ca-4c5a-af69-e01ced6277f1" providerId="ADAL" clId="{15C56F21-24E0-453E-88D8-0D2F98861D26}" dt="2023-04-01T16:34:22.226" v="282" actId="478"/>
          <ac:spMkLst>
            <pc:docMk/>
            <pc:sldMk cId="1621937474" sldId="318"/>
            <ac:spMk id="1729" creationId="{00000000-0000-0000-0000-000000000000}"/>
          </ac:spMkLst>
        </pc:spChg>
        <pc:spChg chg="add del">
          <ac:chgData name="#NG SHANG YAU#" userId="d611379c-c6ca-4c5a-af69-e01ced6277f1" providerId="ADAL" clId="{15C56F21-24E0-453E-88D8-0D2F98861D26}" dt="2023-04-01T16:34:22.226" v="282" actId="478"/>
          <ac:spMkLst>
            <pc:docMk/>
            <pc:sldMk cId="1621937474" sldId="318"/>
            <ac:spMk id="1730" creationId="{00000000-0000-0000-0000-000000000000}"/>
          </ac:spMkLst>
        </pc:spChg>
        <pc:picChg chg="add del mod">
          <ac:chgData name="#NG SHANG YAU#" userId="d611379c-c6ca-4c5a-af69-e01ced6277f1" providerId="ADAL" clId="{15C56F21-24E0-453E-88D8-0D2F98861D26}" dt="2023-04-02T07:06:20.777" v="5521" actId="478"/>
          <ac:picMkLst>
            <pc:docMk/>
            <pc:sldMk cId="1621937474" sldId="318"/>
            <ac:picMk id="16" creationId="{7EFB11EA-24B7-7B02-2C5B-36AC3FE2FE58}"/>
          </ac:picMkLst>
        </pc:picChg>
      </pc:sldChg>
      <pc:sldChg chg="addSp delSp modSp mod modClrScheme chgLayout">
        <pc:chgData name="#NG SHANG YAU#" userId="d611379c-c6ca-4c5a-af69-e01ced6277f1" providerId="ADAL" clId="{15C56F21-24E0-453E-88D8-0D2F98861D26}" dt="2023-04-02T07:14:22.111" v="5586" actId="1036"/>
        <pc:sldMkLst>
          <pc:docMk/>
          <pc:sldMk cId="1060825841" sldId="319"/>
        </pc:sldMkLst>
        <pc:spChg chg="add mod">
          <ac:chgData name="#NG SHANG YAU#" userId="d611379c-c6ca-4c5a-af69-e01ced6277f1" providerId="ADAL" clId="{15C56F21-24E0-453E-88D8-0D2F98861D26}" dt="2023-04-01T16:34:32.285" v="285"/>
          <ac:spMkLst>
            <pc:docMk/>
            <pc:sldMk cId="1060825841" sldId="319"/>
            <ac:spMk id="2" creationId="{ABF241A4-F26B-D974-F3FE-3C6B721430A3}"/>
          </ac:spMkLst>
        </pc:spChg>
        <pc:spChg chg="del">
          <ac:chgData name="#NG SHANG YAU#" userId="d611379c-c6ca-4c5a-af69-e01ced6277f1" providerId="ADAL" clId="{15C56F21-24E0-453E-88D8-0D2F98861D26}" dt="2023-04-01T16:34:31.831" v="284" actId="478"/>
          <ac:spMkLst>
            <pc:docMk/>
            <pc:sldMk cId="1060825841" sldId="319"/>
            <ac:spMk id="3" creationId="{24E67094-391B-7EEB-D23D-53CA9D74666D}"/>
          </ac:spMkLst>
        </pc:spChg>
        <pc:spChg chg="add mod ord">
          <ac:chgData name="#NG SHANG YAU#" userId="d611379c-c6ca-4c5a-af69-e01ced6277f1" providerId="ADAL" clId="{15C56F21-24E0-453E-88D8-0D2F98861D26}" dt="2023-04-02T07:13:44.580" v="5562" actId="700"/>
          <ac:spMkLst>
            <pc:docMk/>
            <pc:sldMk cId="1060825841" sldId="319"/>
            <ac:spMk id="3" creationId="{EA41B4A0-845B-C2D0-7F17-625238649F9F}"/>
          </ac:spMkLst>
        </pc:spChg>
        <pc:spChg chg="add mod">
          <ac:chgData name="#NG SHANG YAU#" userId="d611379c-c6ca-4c5a-af69-e01ced6277f1" providerId="ADAL" clId="{15C56F21-24E0-453E-88D8-0D2F98861D26}" dt="2023-04-01T16:34:32.285" v="285"/>
          <ac:spMkLst>
            <pc:docMk/>
            <pc:sldMk cId="1060825841" sldId="319"/>
            <ac:spMk id="4" creationId="{58CD474D-A33C-499F-C9E7-AE40BC99AAEA}"/>
          </ac:spMkLst>
        </pc:spChg>
        <pc:spChg chg="add mod">
          <ac:chgData name="#NG SHANG YAU#" userId="d611379c-c6ca-4c5a-af69-e01ced6277f1" providerId="ADAL" clId="{15C56F21-24E0-453E-88D8-0D2F98861D26}" dt="2023-04-01T16:34:32.285" v="285"/>
          <ac:spMkLst>
            <pc:docMk/>
            <pc:sldMk cId="1060825841" sldId="319"/>
            <ac:spMk id="6" creationId="{650225FD-2220-1144-9424-81381C3E21CA}"/>
          </ac:spMkLst>
        </pc:spChg>
        <pc:spChg chg="add mod">
          <ac:chgData name="#NG SHANG YAU#" userId="d611379c-c6ca-4c5a-af69-e01ced6277f1" providerId="ADAL" clId="{15C56F21-24E0-453E-88D8-0D2F98861D26}" dt="2023-04-01T16:34:32.285" v="285"/>
          <ac:spMkLst>
            <pc:docMk/>
            <pc:sldMk cId="1060825841" sldId="319"/>
            <ac:spMk id="7" creationId="{2C7308E6-94B6-47B9-9C5E-A2A42ACE40BB}"/>
          </ac:spMkLst>
        </pc:spChg>
        <pc:spChg chg="add mod">
          <ac:chgData name="#NG SHANG YAU#" userId="d611379c-c6ca-4c5a-af69-e01ced6277f1" providerId="ADAL" clId="{15C56F21-24E0-453E-88D8-0D2F98861D26}" dt="2023-04-01T16:34:34.768" v="290" actId="20577"/>
          <ac:spMkLst>
            <pc:docMk/>
            <pc:sldMk cId="1060825841" sldId="319"/>
            <ac:spMk id="8" creationId="{6DE61CB5-26A1-F9F2-D08B-D97D729B18FC}"/>
          </ac:spMkLst>
        </pc:spChg>
        <pc:spChg chg="add mod">
          <ac:chgData name="#NG SHANG YAU#" userId="d611379c-c6ca-4c5a-af69-e01ced6277f1" providerId="ADAL" clId="{15C56F21-24E0-453E-88D8-0D2F98861D26}" dt="2023-04-01T16:34:32.285" v="285"/>
          <ac:spMkLst>
            <pc:docMk/>
            <pc:sldMk cId="1060825841" sldId="319"/>
            <ac:spMk id="10" creationId="{DF7709A3-31C9-882F-E0C0-146AC4DC9687}"/>
          </ac:spMkLst>
        </pc:spChg>
        <pc:spChg chg="mod">
          <ac:chgData name="#NG SHANG YAU#" userId="d611379c-c6ca-4c5a-af69-e01ced6277f1" providerId="ADAL" clId="{15C56F21-24E0-453E-88D8-0D2F98861D26}" dt="2023-04-02T07:14:18.271" v="5570" actId="14100"/>
          <ac:spMkLst>
            <pc:docMk/>
            <pc:sldMk cId="1060825841" sldId="319"/>
            <ac:spMk id="12" creationId="{9A14719C-96EE-0E6A-502F-3E9BB0A6973F}"/>
          </ac:spMkLst>
        </pc:spChg>
        <pc:spChg chg="del">
          <ac:chgData name="#NG SHANG YAU#" userId="d611379c-c6ca-4c5a-af69-e01ced6277f1" providerId="ADAL" clId="{15C56F21-24E0-453E-88D8-0D2F98861D26}" dt="2023-04-01T16:34:31.831" v="284" actId="478"/>
          <ac:spMkLst>
            <pc:docMk/>
            <pc:sldMk cId="1060825841" sldId="319"/>
            <ac:spMk id="21" creationId="{F1D14D02-CBA0-1594-D4F3-827DEF12CE2A}"/>
          </ac:spMkLst>
        </pc:spChg>
        <pc:spChg chg="del">
          <ac:chgData name="#NG SHANG YAU#" userId="d611379c-c6ca-4c5a-af69-e01ced6277f1" providerId="ADAL" clId="{15C56F21-24E0-453E-88D8-0D2F98861D26}" dt="2023-04-01T16:34:31.831" v="284" actId="478"/>
          <ac:spMkLst>
            <pc:docMk/>
            <pc:sldMk cId="1060825841" sldId="319"/>
            <ac:spMk id="1725" creationId="{00000000-0000-0000-0000-000000000000}"/>
          </ac:spMkLst>
        </pc:spChg>
        <pc:spChg chg="del">
          <ac:chgData name="#NG SHANG YAU#" userId="d611379c-c6ca-4c5a-af69-e01ced6277f1" providerId="ADAL" clId="{15C56F21-24E0-453E-88D8-0D2F98861D26}" dt="2023-04-01T16:34:31.831" v="284" actId="478"/>
          <ac:spMkLst>
            <pc:docMk/>
            <pc:sldMk cId="1060825841" sldId="319"/>
            <ac:spMk id="1727" creationId="{00000000-0000-0000-0000-000000000000}"/>
          </ac:spMkLst>
        </pc:spChg>
        <pc:spChg chg="del">
          <ac:chgData name="#NG SHANG YAU#" userId="d611379c-c6ca-4c5a-af69-e01ced6277f1" providerId="ADAL" clId="{15C56F21-24E0-453E-88D8-0D2F98861D26}" dt="2023-04-01T16:34:31.831" v="284" actId="478"/>
          <ac:spMkLst>
            <pc:docMk/>
            <pc:sldMk cId="1060825841" sldId="319"/>
            <ac:spMk id="1729" creationId="{00000000-0000-0000-0000-000000000000}"/>
          </ac:spMkLst>
        </pc:spChg>
        <pc:spChg chg="del">
          <ac:chgData name="#NG SHANG YAU#" userId="d611379c-c6ca-4c5a-af69-e01ced6277f1" providerId="ADAL" clId="{15C56F21-24E0-453E-88D8-0D2F98861D26}" dt="2023-04-01T16:34:31.831" v="284" actId="478"/>
          <ac:spMkLst>
            <pc:docMk/>
            <pc:sldMk cId="1060825841" sldId="319"/>
            <ac:spMk id="1730" creationId="{00000000-0000-0000-0000-000000000000}"/>
          </ac:spMkLst>
        </pc:spChg>
        <pc:graphicFrameChg chg="mod">
          <ac:chgData name="#NG SHANG YAU#" userId="d611379c-c6ca-4c5a-af69-e01ced6277f1" providerId="ADAL" clId="{15C56F21-24E0-453E-88D8-0D2F98861D26}" dt="2023-04-02T07:14:22.111" v="5586" actId="1036"/>
          <ac:graphicFrameMkLst>
            <pc:docMk/>
            <pc:sldMk cId="1060825841" sldId="319"/>
            <ac:graphicFrameMk id="5" creationId="{90323DA8-2346-24D1-2A62-5D0951CEE45A}"/>
          </ac:graphicFrameMkLst>
        </pc:graphicFrameChg>
        <pc:picChg chg="add del mod">
          <ac:chgData name="#NG SHANG YAU#" userId="d611379c-c6ca-4c5a-af69-e01ced6277f1" providerId="ADAL" clId="{15C56F21-24E0-453E-88D8-0D2F98861D26}" dt="2023-04-02T07:06:27.504" v="5522" actId="478"/>
          <ac:picMkLst>
            <pc:docMk/>
            <pc:sldMk cId="1060825841" sldId="319"/>
            <ac:picMk id="9" creationId="{C1304339-6A19-D8AE-867A-A63469337A9A}"/>
          </ac:picMkLst>
        </pc:picChg>
        <pc:picChg chg="mod">
          <ac:chgData name="#NG SHANG YAU#" userId="d611379c-c6ca-4c5a-af69-e01ced6277f1" providerId="ADAL" clId="{15C56F21-24E0-453E-88D8-0D2F98861D26}" dt="2023-04-02T07:13:59.397" v="5567" actId="1076"/>
          <ac:picMkLst>
            <pc:docMk/>
            <pc:sldMk cId="1060825841" sldId="319"/>
            <ac:picMk id="13" creationId="{859C6FA0-B3C4-3C84-2349-A96B122B09C3}"/>
          </ac:picMkLst>
        </pc:picChg>
        <pc:picChg chg="mod">
          <ac:chgData name="#NG SHANG YAU#" userId="d611379c-c6ca-4c5a-af69-e01ced6277f1" providerId="ADAL" clId="{15C56F21-24E0-453E-88D8-0D2F98861D26}" dt="2023-04-02T07:14:09.882" v="5569" actId="14100"/>
          <ac:picMkLst>
            <pc:docMk/>
            <pc:sldMk cId="1060825841" sldId="319"/>
            <ac:picMk id="14" creationId="{6713BF0F-2E22-7B73-3C3D-BA3449B705A8}"/>
          </ac:picMkLst>
        </pc:picChg>
      </pc:sldChg>
      <pc:sldChg chg="addSp delSp modSp mod modClrScheme chgLayout">
        <pc:chgData name="#NG SHANG YAU#" userId="d611379c-c6ca-4c5a-af69-e01ced6277f1" providerId="ADAL" clId="{15C56F21-24E0-453E-88D8-0D2F98861D26}" dt="2023-04-02T08:22:06.387" v="6294" actId="20577"/>
        <pc:sldMkLst>
          <pc:docMk/>
          <pc:sldMk cId="329828246" sldId="320"/>
        </pc:sldMkLst>
        <pc:spChg chg="add mod">
          <ac:chgData name="#NG SHANG YAU#" userId="d611379c-c6ca-4c5a-af69-e01ced6277f1" providerId="ADAL" clId="{15C56F21-24E0-453E-88D8-0D2F98861D26}" dt="2023-04-01T16:34:42.684" v="292"/>
          <ac:spMkLst>
            <pc:docMk/>
            <pc:sldMk cId="329828246" sldId="320"/>
            <ac:spMk id="2" creationId="{02104935-222B-7E79-7EFD-DCB86DB84A45}"/>
          </ac:spMkLst>
        </pc:spChg>
        <pc:spChg chg="del">
          <ac:chgData name="#NG SHANG YAU#" userId="d611379c-c6ca-4c5a-af69-e01ced6277f1" providerId="ADAL" clId="{15C56F21-24E0-453E-88D8-0D2F98861D26}" dt="2023-04-01T16:34:42.031" v="291" actId="478"/>
          <ac:spMkLst>
            <pc:docMk/>
            <pc:sldMk cId="329828246" sldId="320"/>
            <ac:spMk id="3" creationId="{24E67094-391B-7EEB-D23D-53CA9D74666D}"/>
          </ac:spMkLst>
        </pc:spChg>
        <pc:spChg chg="add mod ord">
          <ac:chgData name="#NG SHANG YAU#" userId="d611379c-c6ca-4c5a-af69-e01ced6277f1" providerId="ADAL" clId="{15C56F21-24E0-453E-88D8-0D2F98861D26}" dt="2023-04-02T07:14:31.492" v="5587" actId="700"/>
          <ac:spMkLst>
            <pc:docMk/>
            <pc:sldMk cId="329828246" sldId="320"/>
            <ac:spMk id="3" creationId="{EBFA8E7E-35D8-C783-51B7-6ABA314E1EE5}"/>
          </ac:spMkLst>
        </pc:spChg>
        <pc:spChg chg="add mod">
          <ac:chgData name="#NG SHANG YAU#" userId="d611379c-c6ca-4c5a-af69-e01ced6277f1" providerId="ADAL" clId="{15C56F21-24E0-453E-88D8-0D2F98861D26}" dt="2023-04-01T16:34:42.684" v="292"/>
          <ac:spMkLst>
            <pc:docMk/>
            <pc:sldMk cId="329828246" sldId="320"/>
            <ac:spMk id="5" creationId="{526D13C0-7458-D9BB-EE11-F43DBD5093A5}"/>
          </ac:spMkLst>
        </pc:spChg>
        <pc:spChg chg="add mod">
          <ac:chgData name="#NG SHANG YAU#" userId="d611379c-c6ca-4c5a-af69-e01ced6277f1" providerId="ADAL" clId="{15C56F21-24E0-453E-88D8-0D2F98861D26}" dt="2023-04-01T16:34:42.684" v="292"/>
          <ac:spMkLst>
            <pc:docMk/>
            <pc:sldMk cId="329828246" sldId="320"/>
            <ac:spMk id="7" creationId="{0A95E1CE-D358-235C-D836-AF373912E30F}"/>
          </ac:spMkLst>
        </pc:spChg>
        <pc:spChg chg="mod">
          <ac:chgData name="#NG SHANG YAU#" userId="d611379c-c6ca-4c5a-af69-e01ced6277f1" providerId="ADAL" clId="{15C56F21-24E0-453E-88D8-0D2F98861D26}" dt="2023-04-01T16:34:54.367" v="307" actId="404"/>
          <ac:spMkLst>
            <pc:docMk/>
            <pc:sldMk cId="329828246" sldId="320"/>
            <ac:spMk id="8" creationId="{A01B16DC-8435-D9D4-F41B-F7DB4BBCD3C4}"/>
          </ac:spMkLst>
        </pc:spChg>
        <pc:spChg chg="add mod">
          <ac:chgData name="#NG SHANG YAU#" userId="d611379c-c6ca-4c5a-af69-e01ced6277f1" providerId="ADAL" clId="{15C56F21-24E0-453E-88D8-0D2F98861D26}" dt="2023-04-01T16:34:42.684" v="292"/>
          <ac:spMkLst>
            <pc:docMk/>
            <pc:sldMk cId="329828246" sldId="320"/>
            <ac:spMk id="9" creationId="{9C85B8ED-108E-0635-888F-8B36FAF21682}"/>
          </ac:spMkLst>
        </pc:spChg>
        <pc:spChg chg="add mod">
          <ac:chgData name="#NG SHANG YAU#" userId="d611379c-c6ca-4c5a-af69-e01ced6277f1" providerId="ADAL" clId="{15C56F21-24E0-453E-88D8-0D2F98861D26}" dt="2023-04-02T08:22:06.387" v="6294" actId="20577"/>
          <ac:spMkLst>
            <pc:docMk/>
            <pc:sldMk cId="329828246" sldId="320"/>
            <ac:spMk id="10" creationId="{728CA134-FBAB-8566-7E1C-32EFDC769CE8}"/>
          </ac:spMkLst>
        </pc:spChg>
        <pc:spChg chg="add mod">
          <ac:chgData name="#NG SHANG YAU#" userId="d611379c-c6ca-4c5a-af69-e01ced6277f1" providerId="ADAL" clId="{15C56F21-24E0-453E-88D8-0D2F98861D26}" dt="2023-04-01T16:34:42.684" v="292"/>
          <ac:spMkLst>
            <pc:docMk/>
            <pc:sldMk cId="329828246" sldId="320"/>
            <ac:spMk id="12" creationId="{66AF1423-5BF0-B3FA-FBB7-DC9F18F3A1CC}"/>
          </ac:spMkLst>
        </pc:spChg>
        <pc:spChg chg="del">
          <ac:chgData name="#NG SHANG YAU#" userId="d611379c-c6ca-4c5a-af69-e01ced6277f1" providerId="ADAL" clId="{15C56F21-24E0-453E-88D8-0D2F98861D26}" dt="2023-04-01T16:34:42.031" v="291" actId="478"/>
          <ac:spMkLst>
            <pc:docMk/>
            <pc:sldMk cId="329828246" sldId="320"/>
            <ac:spMk id="21" creationId="{F1D14D02-CBA0-1594-D4F3-827DEF12CE2A}"/>
          </ac:spMkLst>
        </pc:spChg>
        <pc:spChg chg="del">
          <ac:chgData name="#NG SHANG YAU#" userId="d611379c-c6ca-4c5a-af69-e01ced6277f1" providerId="ADAL" clId="{15C56F21-24E0-453E-88D8-0D2F98861D26}" dt="2023-04-01T16:34:42.031" v="291" actId="478"/>
          <ac:spMkLst>
            <pc:docMk/>
            <pc:sldMk cId="329828246" sldId="320"/>
            <ac:spMk id="1725" creationId="{00000000-0000-0000-0000-000000000000}"/>
          </ac:spMkLst>
        </pc:spChg>
        <pc:spChg chg="del">
          <ac:chgData name="#NG SHANG YAU#" userId="d611379c-c6ca-4c5a-af69-e01ced6277f1" providerId="ADAL" clId="{15C56F21-24E0-453E-88D8-0D2F98861D26}" dt="2023-04-01T16:34:42.031" v="291" actId="478"/>
          <ac:spMkLst>
            <pc:docMk/>
            <pc:sldMk cId="329828246" sldId="320"/>
            <ac:spMk id="1727" creationId="{00000000-0000-0000-0000-000000000000}"/>
          </ac:spMkLst>
        </pc:spChg>
        <pc:spChg chg="del">
          <ac:chgData name="#NG SHANG YAU#" userId="d611379c-c6ca-4c5a-af69-e01ced6277f1" providerId="ADAL" clId="{15C56F21-24E0-453E-88D8-0D2F98861D26}" dt="2023-04-01T16:34:42.031" v="291" actId="478"/>
          <ac:spMkLst>
            <pc:docMk/>
            <pc:sldMk cId="329828246" sldId="320"/>
            <ac:spMk id="1729" creationId="{00000000-0000-0000-0000-000000000000}"/>
          </ac:spMkLst>
        </pc:spChg>
        <pc:spChg chg="del">
          <ac:chgData name="#NG SHANG YAU#" userId="d611379c-c6ca-4c5a-af69-e01ced6277f1" providerId="ADAL" clId="{15C56F21-24E0-453E-88D8-0D2F98861D26}" dt="2023-04-01T16:34:42.031" v="291" actId="478"/>
          <ac:spMkLst>
            <pc:docMk/>
            <pc:sldMk cId="329828246" sldId="320"/>
            <ac:spMk id="1730" creationId="{00000000-0000-0000-0000-000000000000}"/>
          </ac:spMkLst>
        </pc:spChg>
        <pc:picChg chg="add del mod">
          <ac:chgData name="#NG SHANG YAU#" userId="d611379c-c6ca-4c5a-af69-e01ced6277f1" providerId="ADAL" clId="{15C56F21-24E0-453E-88D8-0D2F98861D26}" dt="2023-04-02T07:06:28.977" v="5523" actId="478"/>
          <ac:picMkLst>
            <pc:docMk/>
            <pc:sldMk cId="329828246" sldId="320"/>
            <ac:picMk id="11" creationId="{66F4745C-791F-C00F-67BC-E1D8F1343318}"/>
          </ac:picMkLst>
        </pc:picChg>
      </pc:sldChg>
      <pc:sldChg chg="addSp delSp modSp mod modClrScheme chgLayout">
        <pc:chgData name="#NG SHANG YAU#" userId="d611379c-c6ca-4c5a-af69-e01ced6277f1" providerId="ADAL" clId="{15C56F21-24E0-453E-88D8-0D2F98861D26}" dt="2023-04-02T10:37:33.265" v="6603" actId="2710"/>
        <pc:sldMkLst>
          <pc:docMk/>
          <pc:sldMk cId="2965010494" sldId="321"/>
        </pc:sldMkLst>
        <pc:spChg chg="add mod">
          <ac:chgData name="#NG SHANG YAU#" userId="d611379c-c6ca-4c5a-af69-e01ced6277f1" providerId="ADAL" clId="{15C56F21-24E0-453E-88D8-0D2F98861D26}" dt="2023-04-01T16:26:47.484" v="92"/>
          <ac:spMkLst>
            <pc:docMk/>
            <pc:sldMk cId="2965010494" sldId="321"/>
            <ac:spMk id="2" creationId="{73573F2C-DCDB-0C5C-7D20-9B0064519E63}"/>
          </ac:spMkLst>
        </pc:spChg>
        <pc:spChg chg="del">
          <ac:chgData name="#NG SHANG YAU#" userId="d611379c-c6ca-4c5a-af69-e01ced6277f1" providerId="ADAL" clId="{15C56F21-24E0-453E-88D8-0D2F98861D26}" dt="2023-04-01T16:26:44.040" v="90" actId="478"/>
          <ac:spMkLst>
            <pc:docMk/>
            <pc:sldMk cId="2965010494" sldId="321"/>
            <ac:spMk id="3" creationId="{24E67094-391B-7EEB-D23D-53CA9D74666D}"/>
          </ac:spMkLst>
        </pc:spChg>
        <pc:spChg chg="add mod ord">
          <ac:chgData name="#NG SHANG YAU#" userId="d611379c-c6ca-4c5a-af69-e01ced6277f1" providerId="ADAL" clId="{15C56F21-24E0-453E-88D8-0D2F98861D26}" dt="2023-04-02T07:13:09.137" v="5554" actId="700"/>
          <ac:spMkLst>
            <pc:docMk/>
            <pc:sldMk cId="2965010494" sldId="321"/>
            <ac:spMk id="3" creationId="{DCBABB41-E7ED-5BF8-1CEA-FD389C1801C3}"/>
          </ac:spMkLst>
        </pc:spChg>
        <pc:spChg chg="add mod">
          <ac:chgData name="#NG SHANG YAU#" userId="d611379c-c6ca-4c5a-af69-e01ced6277f1" providerId="ADAL" clId="{15C56F21-24E0-453E-88D8-0D2F98861D26}" dt="2023-04-01T16:26:47.484" v="92"/>
          <ac:spMkLst>
            <pc:docMk/>
            <pc:sldMk cId="2965010494" sldId="321"/>
            <ac:spMk id="4" creationId="{31852C7F-4B50-0FBD-8C16-9C4BBC48D2A9}"/>
          </ac:spMkLst>
        </pc:spChg>
        <pc:spChg chg="add mod">
          <ac:chgData name="#NG SHANG YAU#" userId="d611379c-c6ca-4c5a-af69-e01ced6277f1" providerId="ADAL" clId="{15C56F21-24E0-453E-88D8-0D2F98861D26}" dt="2023-04-01T16:26:47.484" v="92"/>
          <ac:spMkLst>
            <pc:docMk/>
            <pc:sldMk cId="2965010494" sldId="321"/>
            <ac:spMk id="5" creationId="{F974EB59-4980-0A30-1A96-BFC7A2E631D4}"/>
          </ac:spMkLst>
        </pc:spChg>
        <pc:spChg chg="mod">
          <ac:chgData name="#NG SHANG YAU#" userId="d611379c-c6ca-4c5a-af69-e01ced6277f1" providerId="ADAL" clId="{15C56F21-24E0-453E-88D8-0D2F98861D26}" dt="2023-04-02T10:37:33.265" v="6603" actId="2710"/>
          <ac:spMkLst>
            <pc:docMk/>
            <pc:sldMk cId="2965010494" sldId="321"/>
            <ac:spMk id="6" creationId="{05073204-92E4-C759-D104-CA6B0E1440BB}"/>
          </ac:spMkLst>
        </pc:spChg>
        <pc:spChg chg="add mod">
          <ac:chgData name="#NG SHANG YAU#" userId="d611379c-c6ca-4c5a-af69-e01ced6277f1" providerId="ADAL" clId="{15C56F21-24E0-453E-88D8-0D2F98861D26}" dt="2023-04-01T16:26:47.484" v="92"/>
          <ac:spMkLst>
            <pc:docMk/>
            <pc:sldMk cId="2965010494" sldId="321"/>
            <ac:spMk id="7" creationId="{3CBC3FFE-2BE1-CB68-6579-9FC04EF87FC1}"/>
          </ac:spMkLst>
        </pc:spChg>
        <pc:spChg chg="add mod">
          <ac:chgData name="#NG SHANG YAU#" userId="d611379c-c6ca-4c5a-af69-e01ced6277f1" providerId="ADAL" clId="{15C56F21-24E0-453E-88D8-0D2F98861D26}" dt="2023-04-01T16:26:52.232" v="97" actId="20577"/>
          <ac:spMkLst>
            <pc:docMk/>
            <pc:sldMk cId="2965010494" sldId="321"/>
            <ac:spMk id="9" creationId="{68509BC0-3210-DA82-9ACB-D6D2436EDF27}"/>
          </ac:spMkLst>
        </pc:spChg>
        <pc:spChg chg="add mod">
          <ac:chgData name="#NG SHANG YAU#" userId="d611379c-c6ca-4c5a-af69-e01ced6277f1" providerId="ADAL" clId="{15C56F21-24E0-453E-88D8-0D2F98861D26}" dt="2023-04-01T16:26:47.484" v="92"/>
          <ac:spMkLst>
            <pc:docMk/>
            <pc:sldMk cId="2965010494" sldId="321"/>
            <ac:spMk id="10" creationId="{8CCAB3B9-A39C-6079-411F-5E97C498D3F6}"/>
          </ac:spMkLst>
        </pc:spChg>
        <pc:spChg chg="del">
          <ac:chgData name="#NG SHANG YAU#" userId="d611379c-c6ca-4c5a-af69-e01ced6277f1" providerId="ADAL" clId="{15C56F21-24E0-453E-88D8-0D2F98861D26}" dt="2023-04-01T16:26:46.760" v="91" actId="478"/>
          <ac:spMkLst>
            <pc:docMk/>
            <pc:sldMk cId="2965010494" sldId="321"/>
            <ac:spMk id="21" creationId="{F1D14D02-CBA0-1594-D4F3-827DEF12CE2A}"/>
          </ac:spMkLst>
        </pc:spChg>
        <pc:spChg chg="del">
          <ac:chgData name="#NG SHANG YAU#" userId="d611379c-c6ca-4c5a-af69-e01ced6277f1" providerId="ADAL" clId="{15C56F21-24E0-453E-88D8-0D2F98861D26}" dt="2023-04-01T16:26:44.040" v="90" actId="478"/>
          <ac:spMkLst>
            <pc:docMk/>
            <pc:sldMk cId="2965010494" sldId="321"/>
            <ac:spMk id="1725" creationId="{00000000-0000-0000-0000-000000000000}"/>
          </ac:spMkLst>
        </pc:spChg>
        <pc:spChg chg="del">
          <ac:chgData name="#NG SHANG YAU#" userId="d611379c-c6ca-4c5a-af69-e01ced6277f1" providerId="ADAL" clId="{15C56F21-24E0-453E-88D8-0D2F98861D26}" dt="2023-04-01T16:26:44.040" v="90" actId="478"/>
          <ac:spMkLst>
            <pc:docMk/>
            <pc:sldMk cId="2965010494" sldId="321"/>
            <ac:spMk id="1727" creationId="{00000000-0000-0000-0000-000000000000}"/>
          </ac:spMkLst>
        </pc:spChg>
        <pc:spChg chg="del">
          <ac:chgData name="#NG SHANG YAU#" userId="d611379c-c6ca-4c5a-af69-e01ced6277f1" providerId="ADAL" clId="{15C56F21-24E0-453E-88D8-0D2F98861D26}" dt="2023-04-01T16:26:44.040" v="90" actId="478"/>
          <ac:spMkLst>
            <pc:docMk/>
            <pc:sldMk cId="2965010494" sldId="321"/>
            <ac:spMk id="1729" creationId="{00000000-0000-0000-0000-000000000000}"/>
          </ac:spMkLst>
        </pc:spChg>
        <pc:spChg chg="del">
          <ac:chgData name="#NG SHANG YAU#" userId="d611379c-c6ca-4c5a-af69-e01ced6277f1" providerId="ADAL" clId="{15C56F21-24E0-453E-88D8-0D2F98861D26}" dt="2023-04-01T16:26:44.040" v="90" actId="478"/>
          <ac:spMkLst>
            <pc:docMk/>
            <pc:sldMk cId="2965010494" sldId="321"/>
            <ac:spMk id="1730" creationId="{00000000-0000-0000-0000-000000000000}"/>
          </ac:spMkLst>
        </pc:spChg>
        <pc:picChg chg="mod">
          <ac:chgData name="#NG SHANG YAU#" userId="d611379c-c6ca-4c5a-af69-e01ced6277f1" providerId="ADAL" clId="{15C56F21-24E0-453E-88D8-0D2F98861D26}" dt="2023-04-01T16:27:01.244" v="99" actId="1076"/>
          <ac:picMkLst>
            <pc:docMk/>
            <pc:sldMk cId="2965010494" sldId="321"/>
            <ac:picMk id="8" creationId="{E47C0B0F-BAF2-9AC2-0F5F-81FE9EB849A3}"/>
          </ac:picMkLst>
        </pc:picChg>
        <pc:picChg chg="mod">
          <ac:chgData name="#NG SHANG YAU#" userId="d611379c-c6ca-4c5a-af69-e01ced6277f1" providerId="ADAL" clId="{15C56F21-24E0-453E-88D8-0D2F98861D26}" dt="2023-04-01T16:27:03.530" v="100" actId="1076"/>
          <ac:picMkLst>
            <pc:docMk/>
            <pc:sldMk cId="2965010494" sldId="321"/>
            <ac:picMk id="11" creationId="{9AA6756E-C5B8-8936-343C-A6C42DDFCB74}"/>
          </ac:picMkLst>
        </pc:picChg>
        <pc:picChg chg="add del mod">
          <ac:chgData name="#NG SHANG YAU#" userId="d611379c-c6ca-4c5a-af69-e01ced6277f1" providerId="ADAL" clId="{15C56F21-24E0-453E-88D8-0D2F98861D26}" dt="2023-04-02T07:06:06.308" v="5514" actId="478"/>
          <ac:picMkLst>
            <pc:docMk/>
            <pc:sldMk cId="2965010494" sldId="321"/>
            <ac:picMk id="13" creationId="{4E83F907-83D7-2BB4-35DF-1D078A7CE6DD}"/>
          </ac:picMkLst>
        </pc:picChg>
      </pc:sldChg>
      <pc:sldChg chg="del">
        <pc:chgData name="#NG SHANG YAU#" userId="d611379c-c6ca-4c5a-af69-e01ced6277f1" providerId="ADAL" clId="{15C56F21-24E0-453E-88D8-0D2F98861D26}" dt="2023-04-01T16:29:43.006" v="165" actId="47"/>
        <pc:sldMkLst>
          <pc:docMk/>
          <pc:sldMk cId="1562344824" sldId="322"/>
        </pc:sldMkLst>
      </pc:sldChg>
      <pc:sldChg chg="del">
        <pc:chgData name="#NG SHANG YAU#" userId="d611379c-c6ca-4c5a-af69-e01ced6277f1" providerId="ADAL" clId="{15C56F21-24E0-453E-88D8-0D2F98861D26}" dt="2023-04-01T16:35:11.916" v="310" actId="47"/>
        <pc:sldMkLst>
          <pc:docMk/>
          <pc:sldMk cId="1520500541" sldId="323"/>
        </pc:sldMkLst>
      </pc:sldChg>
      <pc:sldChg chg="addSp delSp modSp mod modClrScheme chgLayout">
        <pc:chgData name="#NG SHANG YAU#" userId="d611379c-c6ca-4c5a-af69-e01ced6277f1" providerId="ADAL" clId="{15C56F21-24E0-453E-88D8-0D2F98861D26}" dt="2023-04-02T08:22:25.607" v="6308" actId="20577"/>
        <pc:sldMkLst>
          <pc:docMk/>
          <pc:sldMk cId="1399964938" sldId="324"/>
        </pc:sldMkLst>
        <pc:spChg chg="del">
          <ac:chgData name="#NG SHANG YAU#" userId="d611379c-c6ca-4c5a-af69-e01ced6277f1" providerId="ADAL" clId="{15C56F21-24E0-453E-88D8-0D2F98861D26}" dt="2023-04-01T16:35:04.344" v="308" actId="478"/>
          <ac:spMkLst>
            <pc:docMk/>
            <pc:sldMk cId="1399964938" sldId="324"/>
            <ac:spMk id="3" creationId="{24E67094-391B-7EEB-D23D-53CA9D74666D}"/>
          </ac:spMkLst>
        </pc:spChg>
        <pc:spChg chg="add mod ord">
          <ac:chgData name="#NG SHANG YAU#" userId="d611379c-c6ca-4c5a-af69-e01ced6277f1" providerId="ADAL" clId="{15C56F21-24E0-453E-88D8-0D2F98861D26}" dt="2023-04-02T07:14:37.109" v="5588" actId="700"/>
          <ac:spMkLst>
            <pc:docMk/>
            <pc:sldMk cId="1399964938" sldId="324"/>
            <ac:spMk id="3" creationId="{AE08A278-074D-5F6F-13F5-6687130F678B}"/>
          </ac:spMkLst>
        </pc:spChg>
        <pc:spChg chg="add mod">
          <ac:chgData name="#NG SHANG YAU#" userId="d611379c-c6ca-4c5a-af69-e01ced6277f1" providerId="ADAL" clId="{15C56F21-24E0-453E-88D8-0D2F98861D26}" dt="2023-04-01T16:35:04.717" v="309"/>
          <ac:spMkLst>
            <pc:docMk/>
            <pc:sldMk cId="1399964938" sldId="324"/>
            <ac:spMk id="4" creationId="{3DC02701-8C9A-06F7-652A-B535C8E3CB7D}"/>
          </ac:spMkLst>
        </pc:spChg>
        <pc:spChg chg="add mod">
          <ac:chgData name="#NG SHANG YAU#" userId="d611379c-c6ca-4c5a-af69-e01ced6277f1" providerId="ADAL" clId="{15C56F21-24E0-453E-88D8-0D2F98861D26}" dt="2023-04-01T16:35:04.717" v="309"/>
          <ac:spMkLst>
            <pc:docMk/>
            <pc:sldMk cId="1399964938" sldId="324"/>
            <ac:spMk id="5" creationId="{74651008-1D6D-0BEB-C43D-324B5A18FCCB}"/>
          </ac:spMkLst>
        </pc:spChg>
        <pc:spChg chg="add mod">
          <ac:chgData name="#NG SHANG YAU#" userId="d611379c-c6ca-4c5a-af69-e01ced6277f1" providerId="ADAL" clId="{15C56F21-24E0-453E-88D8-0D2F98861D26}" dt="2023-04-01T16:35:04.717" v="309"/>
          <ac:spMkLst>
            <pc:docMk/>
            <pc:sldMk cId="1399964938" sldId="324"/>
            <ac:spMk id="6" creationId="{7F3851E3-0D93-311C-3554-1D7662DFC461}"/>
          </ac:spMkLst>
        </pc:spChg>
        <pc:spChg chg="add mod">
          <ac:chgData name="#NG SHANG YAU#" userId="d611379c-c6ca-4c5a-af69-e01ced6277f1" providerId="ADAL" clId="{15C56F21-24E0-453E-88D8-0D2F98861D26}" dt="2023-04-01T16:35:04.717" v="309"/>
          <ac:spMkLst>
            <pc:docMk/>
            <pc:sldMk cId="1399964938" sldId="324"/>
            <ac:spMk id="7" creationId="{7922A1D5-D60D-75E5-AEA8-CD1C047968C5}"/>
          </ac:spMkLst>
        </pc:spChg>
        <pc:spChg chg="add mod">
          <ac:chgData name="#NG SHANG YAU#" userId="d611379c-c6ca-4c5a-af69-e01ced6277f1" providerId="ADAL" clId="{15C56F21-24E0-453E-88D8-0D2F98861D26}" dt="2023-04-02T08:22:25.607" v="6308" actId="20577"/>
          <ac:spMkLst>
            <pc:docMk/>
            <pc:sldMk cId="1399964938" sldId="324"/>
            <ac:spMk id="11" creationId="{885E2948-DC19-55D4-D216-AEE0A588A60B}"/>
          </ac:spMkLst>
        </pc:spChg>
        <pc:spChg chg="add mod">
          <ac:chgData name="#NG SHANG YAU#" userId="d611379c-c6ca-4c5a-af69-e01ced6277f1" providerId="ADAL" clId="{15C56F21-24E0-453E-88D8-0D2F98861D26}" dt="2023-04-01T16:35:04.717" v="309"/>
          <ac:spMkLst>
            <pc:docMk/>
            <pc:sldMk cId="1399964938" sldId="324"/>
            <ac:spMk id="16" creationId="{50C03712-C87E-440A-29EA-1E366492ED42}"/>
          </ac:spMkLst>
        </pc:spChg>
        <pc:spChg chg="del">
          <ac:chgData name="#NG SHANG YAU#" userId="d611379c-c6ca-4c5a-af69-e01ced6277f1" providerId="ADAL" clId="{15C56F21-24E0-453E-88D8-0D2F98861D26}" dt="2023-04-01T16:35:04.344" v="308" actId="478"/>
          <ac:spMkLst>
            <pc:docMk/>
            <pc:sldMk cId="1399964938" sldId="324"/>
            <ac:spMk id="21" creationId="{F1D14D02-CBA0-1594-D4F3-827DEF12CE2A}"/>
          </ac:spMkLst>
        </pc:spChg>
        <pc:spChg chg="del">
          <ac:chgData name="#NG SHANG YAU#" userId="d611379c-c6ca-4c5a-af69-e01ced6277f1" providerId="ADAL" clId="{15C56F21-24E0-453E-88D8-0D2F98861D26}" dt="2023-04-01T16:35:04.344" v="308" actId="478"/>
          <ac:spMkLst>
            <pc:docMk/>
            <pc:sldMk cId="1399964938" sldId="324"/>
            <ac:spMk id="1725" creationId="{00000000-0000-0000-0000-000000000000}"/>
          </ac:spMkLst>
        </pc:spChg>
        <pc:spChg chg="del">
          <ac:chgData name="#NG SHANG YAU#" userId="d611379c-c6ca-4c5a-af69-e01ced6277f1" providerId="ADAL" clId="{15C56F21-24E0-453E-88D8-0D2F98861D26}" dt="2023-04-01T16:35:04.344" v="308" actId="478"/>
          <ac:spMkLst>
            <pc:docMk/>
            <pc:sldMk cId="1399964938" sldId="324"/>
            <ac:spMk id="1727" creationId="{00000000-0000-0000-0000-000000000000}"/>
          </ac:spMkLst>
        </pc:spChg>
        <pc:spChg chg="del">
          <ac:chgData name="#NG SHANG YAU#" userId="d611379c-c6ca-4c5a-af69-e01ced6277f1" providerId="ADAL" clId="{15C56F21-24E0-453E-88D8-0D2F98861D26}" dt="2023-04-01T16:35:04.344" v="308" actId="478"/>
          <ac:spMkLst>
            <pc:docMk/>
            <pc:sldMk cId="1399964938" sldId="324"/>
            <ac:spMk id="1729" creationId="{00000000-0000-0000-0000-000000000000}"/>
          </ac:spMkLst>
        </pc:spChg>
        <pc:spChg chg="del">
          <ac:chgData name="#NG SHANG YAU#" userId="d611379c-c6ca-4c5a-af69-e01ced6277f1" providerId="ADAL" clId="{15C56F21-24E0-453E-88D8-0D2F98861D26}" dt="2023-04-01T16:35:04.344" v="308" actId="478"/>
          <ac:spMkLst>
            <pc:docMk/>
            <pc:sldMk cId="1399964938" sldId="324"/>
            <ac:spMk id="1730" creationId="{00000000-0000-0000-0000-000000000000}"/>
          </ac:spMkLst>
        </pc:spChg>
        <pc:picChg chg="add del mod">
          <ac:chgData name="#NG SHANG YAU#" userId="d611379c-c6ca-4c5a-af69-e01ced6277f1" providerId="ADAL" clId="{15C56F21-24E0-453E-88D8-0D2F98861D26}" dt="2023-04-02T07:06:30.994" v="5524" actId="478"/>
          <ac:picMkLst>
            <pc:docMk/>
            <pc:sldMk cId="1399964938" sldId="324"/>
            <ac:picMk id="14" creationId="{7C27212E-3928-AADE-5801-2571CE037D04}"/>
          </ac:picMkLst>
        </pc:picChg>
      </pc:sldChg>
      <pc:sldChg chg="delSp modSp mod">
        <pc:chgData name="#NG SHANG YAU#" userId="d611379c-c6ca-4c5a-af69-e01ced6277f1" providerId="ADAL" clId="{15C56F21-24E0-453E-88D8-0D2F98861D26}" dt="2023-04-02T03:22:30.155" v="5477" actId="478"/>
        <pc:sldMkLst>
          <pc:docMk/>
          <pc:sldMk cId="4098663190" sldId="325"/>
        </pc:sldMkLst>
        <pc:spChg chg="del">
          <ac:chgData name="#NG SHANG YAU#" userId="d611379c-c6ca-4c5a-af69-e01ced6277f1" providerId="ADAL" clId="{15C56F21-24E0-453E-88D8-0D2F98861D26}" dt="2023-04-02T03:22:30.155" v="5477" actId="478"/>
          <ac:spMkLst>
            <pc:docMk/>
            <pc:sldMk cId="4098663190" sldId="325"/>
            <ac:spMk id="6" creationId="{FB9FE874-6B2A-343D-4527-1CAC6A3A958E}"/>
          </ac:spMkLst>
        </pc:spChg>
        <pc:picChg chg="del mod">
          <ac:chgData name="#NG SHANG YAU#" userId="d611379c-c6ca-4c5a-af69-e01ced6277f1" providerId="ADAL" clId="{15C56F21-24E0-453E-88D8-0D2F98861D26}" dt="2023-04-02T03:22:28.908" v="5476" actId="478"/>
          <ac:picMkLst>
            <pc:docMk/>
            <pc:sldMk cId="4098663190" sldId="325"/>
            <ac:picMk id="5" creationId="{D9A7DF50-4E1E-B7D2-BE0A-C14FAFB58D05}"/>
          </ac:picMkLst>
        </pc:picChg>
      </pc:sldChg>
      <pc:sldChg chg="addSp delSp modSp add mod ord modClrScheme modAnim modShow chgLayout">
        <pc:chgData name="#NG SHANG YAU#" userId="d611379c-c6ca-4c5a-af69-e01ced6277f1" providerId="ADAL" clId="{15C56F21-24E0-453E-88D8-0D2F98861D26}" dt="2023-04-02T10:52:16.499" v="6848" actId="729"/>
        <pc:sldMkLst>
          <pc:docMk/>
          <pc:sldMk cId="516912048" sldId="326"/>
        </pc:sldMkLst>
        <pc:spChg chg="add mod">
          <ac:chgData name="#NG SHANG YAU#" userId="d611379c-c6ca-4c5a-af69-e01ced6277f1" providerId="ADAL" clId="{15C56F21-24E0-453E-88D8-0D2F98861D26}" dt="2023-04-01T16:28:41.308" v="131"/>
          <ac:spMkLst>
            <pc:docMk/>
            <pc:sldMk cId="516912048" sldId="326"/>
            <ac:spMk id="3" creationId="{98E1295A-33BE-6BD3-A21F-EEF908102549}"/>
          </ac:spMkLst>
        </pc:spChg>
        <pc:spChg chg="add mod">
          <ac:chgData name="#NG SHANG YAU#" userId="d611379c-c6ca-4c5a-af69-e01ced6277f1" providerId="ADAL" clId="{15C56F21-24E0-453E-88D8-0D2F98861D26}" dt="2023-04-01T16:28:55.764" v="147"/>
          <ac:spMkLst>
            <pc:docMk/>
            <pc:sldMk cId="516912048" sldId="326"/>
            <ac:spMk id="6" creationId="{C0F0CB50-8D5B-E672-F11E-6CADE255A6E7}"/>
          </ac:spMkLst>
        </pc:spChg>
        <pc:spChg chg="add mod">
          <ac:chgData name="#NG SHANG YAU#" userId="d611379c-c6ca-4c5a-af69-e01ced6277f1" providerId="ADAL" clId="{15C56F21-24E0-453E-88D8-0D2F98861D26}" dt="2023-04-01T16:29:06.005" v="151" actId="1076"/>
          <ac:spMkLst>
            <pc:docMk/>
            <pc:sldMk cId="516912048" sldId="326"/>
            <ac:spMk id="7" creationId="{FC51BE41-3588-5489-AD31-E6D9B2A38C3A}"/>
          </ac:spMkLst>
        </pc:spChg>
        <pc:spChg chg="add mod">
          <ac:chgData name="#NG SHANG YAU#" userId="d611379c-c6ca-4c5a-af69-e01ced6277f1" providerId="ADAL" clId="{15C56F21-24E0-453E-88D8-0D2F98861D26}" dt="2023-04-01T16:29:01.563" v="149" actId="14100"/>
          <ac:spMkLst>
            <pc:docMk/>
            <pc:sldMk cId="516912048" sldId="326"/>
            <ac:spMk id="8" creationId="{0BDBC6EF-8130-A2C3-7413-305B6E829210}"/>
          </ac:spMkLst>
        </pc:spChg>
        <pc:spChg chg="add mod ord">
          <ac:chgData name="#NG SHANG YAU#" userId="d611379c-c6ca-4c5a-af69-e01ced6277f1" providerId="ADAL" clId="{15C56F21-24E0-453E-88D8-0D2F98861D26}" dt="2023-04-02T07:13:13.682" v="5555" actId="700"/>
          <ac:spMkLst>
            <pc:docMk/>
            <pc:sldMk cId="516912048" sldId="326"/>
            <ac:spMk id="9" creationId="{592CD6F7-6614-0179-4DB9-FE4F8B5CFD98}"/>
          </ac:spMkLst>
        </pc:spChg>
        <pc:spChg chg="mod">
          <ac:chgData name="#NG SHANG YAU#" userId="d611379c-c6ca-4c5a-af69-e01ced6277f1" providerId="ADAL" clId="{15C56F21-24E0-453E-88D8-0D2F98861D26}" dt="2023-04-02T08:21:47.011" v="6287" actId="20577"/>
          <ac:spMkLst>
            <pc:docMk/>
            <pc:sldMk cId="516912048" sldId="326"/>
            <ac:spMk id="21" creationId="{F1D14D02-CBA0-1594-D4F3-827DEF12CE2A}"/>
          </ac:spMkLst>
        </pc:spChg>
        <pc:picChg chg="del">
          <ac:chgData name="#NG SHANG YAU#" userId="d611379c-c6ca-4c5a-af69-e01ced6277f1" providerId="ADAL" clId="{15C56F21-24E0-453E-88D8-0D2F98861D26}" dt="2023-04-02T07:06:07.479" v="5515" actId="478"/>
          <ac:picMkLst>
            <pc:docMk/>
            <pc:sldMk cId="516912048" sldId="326"/>
            <ac:picMk id="2" creationId="{D52DEC1C-9394-07C0-1A3A-246125B3D49E}"/>
          </ac:picMkLst>
        </pc:picChg>
        <pc:picChg chg="add mod">
          <ac:chgData name="#NG SHANG YAU#" userId="d611379c-c6ca-4c5a-af69-e01ced6277f1" providerId="ADAL" clId="{15C56F21-24E0-453E-88D8-0D2F98861D26}" dt="2023-04-01T16:29:03.203" v="150" actId="1076"/>
          <ac:picMkLst>
            <pc:docMk/>
            <pc:sldMk cId="516912048" sldId="326"/>
            <ac:picMk id="4" creationId="{E83F379C-5DD4-D4A5-FCE2-D886D93F28F3}"/>
          </ac:picMkLst>
        </pc:picChg>
        <pc:picChg chg="add mod">
          <ac:chgData name="#NG SHANG YAU#" userId="d611379c-c6ca-4c5a-af69-e01ced6277f1" providerId="ADAL" clId="{15C56F21-24E0-453E-88D8-0D2F98861D26}" dt="2023-04-01T16:28:59.296" v="148" actId="1076"/>
          <ac:picMkLst>
            <pc:docMk/>
            <pc:sldMk cId="516912048" sldId="326"/>
            <ac:picMk id="5" creationId="{2A186A28-FB22-D3BD-98A1-3F945D434905}"/>
          </ac:picMkLst>
        </pc:picChg>
      </pc:sldChg>
      <pc:sldChg chg="addSp delSp modSp add mod modClrScheme modAnim chgLayout">
        <pc:chgData name="#NG SHANG YAU#" userId="d611379c-c6ca-4c5a-af69-e01ced6277f1" providerId="ADAL" clId="{15C56F21-24E0-453E-88D8-0D2F98861D26}" dt="2023-04-02T07:13:18.815" v="5556" actId="700"/>
        <pc:sldMkLst>
          <pc:docMk/>
          <pc:sldMk cId="4110535405" sldId="327"/>
        </pc:sldMkLst>
        <pc:spChg chg="add mod">
          <ac:chgData name="#NG SHANG YAU#" userId="d611379c-c6ca-4c5a-af69-e01ced6277f1" providerId="ADAL" clId="{15C56F21-24E0-453E-88D8-0D2F98861D26}" dt="2023-04-01T16:28:42.269" v="132"/>
          <ac:spMkLst>
            <pc:docMk/>
            <pc:sldMk cId="4110535405" sldId="327"/>
            <ac:spMk id="3" creationId="{ABEE2FD0-E9B2-0E55-471B-F33EFB253585}"/>
          </ac:spMkLst>
        </pc:spChg>
        <pc:spChg chg="add mod">
          <ac:chgData name="#NG SHANG YAU#" userId="d611379c-c6ca-4c5a-af69-e01ced6277f1" providerId="ADAL" clId="{15C56F21-24E0-453E-88D8-0D2F98861D26}" dt="2023-04-01T16:29:29.085" v="155"/>
          <ac:spMkLst>
            <pc:docMk/>
            <pc:sldMk cId="4110535405" sldId="327"/>
            <ac:spMk id="6" creationId="{BDC1E263-6723-5B48-1094-8CE7C7D6F163}"/>
          </ac:spMkLst>
        </pc:spChg>
        <pc:spChg chg="add mod ord">
          <ac:chgData name="#NG SHANG YAU#" userId="d611379c-c6ca-4c5a-af69-e01ced6277f1" providerId="ADAL" clId="{15C56F21-24E0-453E-88D8-0D2F98861D26}" dt="2023-04-02T07:13:18.815" v="5556" actId="700"/>
          <ac:spMkLst>
            <pc:docMk/>
            <pc:sldMk cId="4110535405" sldId="327"/>
            <ac:spMk id="7" creationId="{9456E920-0B35-F103-1430-64F17918CE09}"/>
          </ac:spMkLst>
        </pc:spChg>
        <pc:spChg chg="mod">
          <ac:chgData name="#NG SHANG YAU#" userId="d611379c-c6ca-4c5a-af69-e01ced6277f1" providerId="ADAL" clId="{15C56F21-24E0-453E-88D8-0D2F98861D26}" dt="2023-04-01T16:28:47.001" v="146" actId="20577"/>
          <ac:spMkLst>
            <pc:docMk/>
            <pc:sldMk cId="4110535405" sldId="327"/>
            <ac:spMk id="21" creationId="{F1D14D02-CBA0-1594-D4F3-827DEF12CE2A}"/>
          </ac:spMkLst>
        </pc:spChg>
        <pc:picChg chg="del">
          <ac:chgData name="#NG SHANG YAU#" userId="d611379c-c6ca-4c5a-af69-e01ced6277f1" providerId="ADAL" clId="{15C56F21-24E0-453E-88D8-0D2F98861D26}" dt="2023-04-02T07:06:08.853" v="5516" actId="478"/>
          <ac:picMkLst>
            <pc:docMk/>
            <pc:sldMk cId="4110535405" sldId="327"/>
            <ac:picMk id="2" creationId="{D52DEC1C-9394-07C0-1A3A-246125B3D49E}"/>
          </ac:picMkLst>
        </pc:picChg>
        <pc:picChg chg="add mod">
          <ac:chgData name="#NG SHANG YAU#" userId="d611379c-c6ca-4c5a-af69-e01ced6277f1" providerId="ADAL" clId="{15C56F21-24E0-453E-88D8-0D2F98861D26}" dt="2023-04-01T16:29:34.965" v="164" actId="1038"/>
          <ac:picMkLst>
            <pc:docMk/>
            <pc:sldMk cId="4110535405" sldId="327"/>
            <ac:picMk id="4" creationId="{B6239B88-6C45-251C-2F80-EA92D205221B}"/>
          </ac:picMkLst>
        </pc:picChg>
        <pc:picChg chg="add mod">
          <ac:chgData name="#NG SHANG YAU#" userId="d611379c-c6ca-4c5a-af69-e01ced6277f1" providerId="ADAL" clId="{15C56F21-24E0-453E-88D8-0D2F98861D26}" dt="2023-04-01T16:29:34.965" v="164" actId="1038"/>
          <ac:picMkLst>
            <pc:docMk/>
            <pc:sldMk cId="4110535405" sldId="327"/>
            <ac:picMk id="5" creationId="{AD7B9BD6-C9B3-5979-8ACD-99162B5A278C}"/>
          </ac:picMkLst>
        </pc:picChg>
      </pc:sldChg>
      <pc:sldChg chg="addSp delSp modSp add del mod modClrScheme chgLayout">
        <pc:chgData name="#NG SHANG YAU#" userId="d611379c-c6ca-4c5a-af69-e01ced6277f1" providerId="ADAL" clId="{15C56F21-24E0-453E-88D8-0D2F98861D26}" dt="2023-04-02T10:22:31.710" v="6549" actId="47"/>
        <pc:sldMkLst>
          <pc:docMk/>
          <pc:sldMk cId="1364037506" sldId="328"/>
        </pc:sldMkLst>
        <pc:spChg chg="add mod ord">
          <ac:chgData name="#NG SHANG YAU#" userId="d611379c-c6ca-4c5a-af69-e01ced6277f1" providerId="ADAL" clId="{15C56F21-24E0-453E-88D8-0D2F98861D26}" dt="2023-04-02T07:13:23.816" v="5557" actId="700"/>
          <ac:spMkLst>
            <pc:docMk/>
            <pc:sldMk cId="1364037506" sldId="328"/>
            <ac:spMk id="4" creationId="{582CB2DE-BFCF-5A96-024E-73B1A0FEF872}"/>
          </ac:spMkLst>
        </pc:spChg>
        <pc:spChg chg="mod">
          <ac:chgData name="#NG SHANG YAU#" userId="d611379c-c6ca-4c5a-af69-e01ced6277f1" providerId="ADAL" clId="{15C56F21-24E0-453E-88D8-0D2F98861D26}" dt="2023-04-01T16:29:48.600" v="174" actId="20577"/>
          <ac:spMkLst>
            <pc:docMk/>
            <pc:sldMk cId="1364037506" sldId="328"/>
            <ac:spMk id="21" creationId="{F1D14D02-CBA0-1594-D4F3-827DEF12CE2A}"/>
          </ac:spMkLst>
        </pc:spChg>
        <pc:picChg chg="del">
          <ac:chgData name="#NG SHANG YAU#" userId="d611379c-c6ca-4c5a-af69-e01ced6277f1" providerId="ADAL" clId="{15C56F21-24E0-453E-88D8-0D2F98861D26}" dt="2023-04-02T07:06:14.451" v="5517" actId="478"/>
          <ac:picMkLst>
            <pc:docMk/>
            <pc:sldMk cId="1364037506" sldId="328"/>
            <ac:picMk id="2" creationId="{D52DEC1C-9394-07C0-1A3A-246125B3D49E}"/>
          </ac:picMkLst>
        </pc:picChg>
      </pc:sldChg>
      <pc:sldChg chg="addSp delSp modSp add del mod">
        <pc:chgData name="#NG SHANG YAU#" userId="d611379c-c6ca-4c5a-af69-e01ced6277f1" providerId="ADAL" clId="{15C56F21-24E0-453E-88D8-0D2F98861D26}" dt="2023-04-01T16:35:43.391" v="334" actId="47"/>
        <pc:sldMkLst>
          <pc:docMk/>
          <pc:sldMk cId="851420095" sldId="329"/>
        </pc:sldMkLst>
        <pc:spChg chg="mod">
          <ac:chgData name="#NG SHANG YAU#" userId="d611379c-c6ca-4c5a-af69-e01ced6277f1" providerId="ADAL" clId="{15C56F21-24E0-453E-88D8-0D2F98861D26}" dt="2023-04-01T16:31:26.301" v="190" actId="1076"/>
          <ac:spMkLst>
            <pc:docMk/>
            <pc:sldMk cId="851420095" sldId="329"/>
            <ac:spMk id="3" creationId="{ABEE2FD0-E9B2-0E55-471B-F33EFB253585}"/>
          </ac:spMkLst>
        </pc:spChg>
        <pc:spChg chg="add del mod">
          <ac:chgData name="#NG SHANG YAU#" userId="d611379c-c6ca-4c5a-af69-e01ced6277f1" providerId="ADAL" clId="{15C56F21-24E0-453E-88D8-0D2F98861D26}" dt="2023-04-01T16:31:27.519" v="191" actId="478"/>
          <ac:spMkLst>
            <pc:docMk/>
            <pc:sldMk cId="851420095" sldId="329"/>
            <ac:spMk id="4" creationId="{F3D21DBD-2527-8DD6-2F41-E44926544731}"/>
          </ac:spMkLst>
        </pc:spChg>
        <pc:spChg chg="mod">
          <ac:chgData name="#NG SHANG YAU#" userId="d611379c-c6ca-4c5a-af69-e01ced6277f1" providerId="ADAL" clId="{15C56F21-24E0-453E-88D8-0D2F98861D26}" dt="2023-04-01T16:30:07.088" v="182" actId="20577"/>
          <ac:spMkLst>
            <pc:docMk/>
            <pc:sldMk cId="851420095" sldId="329"/>
            <ac:spMk id="21" creationId="{F1D14D02-CBA0-1594-D4F3-827DEF12CE2A}"/>
          </ac:spMkLst>
        </pc:spChg>
      </pc:sldChg>
      <pc:sldChg chg="addSp delSp modSp add mod modClrScheme chgLayout">
        <pc:chgData name="#NG SHANG YAU#" userId="d611379c-c6ca-4c5a-af69-e01ced6277f1" providerId="ADAL" clId="{15C56F21-24E0-453E-88D8-0D2F98861D26}" dt="2023-04-02T10:46:28.446" v="6799" actId="208"/>
        <pc:sldMkLst>
          <pc:docMk/>
          <pc:sldMk cId="4011279442" sldId="329"/>
        </pc:sldMkLst>
        <pc:spChg chg="add mod">
          <ac:chgData name="#NG SHANG YAU#" userId="d611379c-c6ca-4c5a-af69-e01ced6277f1" providerId="ADAL" clId="{15C56F21-24E0-453E-88D8-0D2F98861D26}" dt="2023-04-01T20:25:31.982" v="4581" actId="20577"/>
          <ac:spMkLst>
            <pc:docMk/>
            <pc:sldMk cId="4011279442" sldId="329"/>
            <ac:spMk id="3" creationId="{B8A975EE-42FB-CF92-57EF-CD9E590260C8}"/>
          </ac:spMkLst>
        </pc:spChg>
        <pc:spChg chg="add del mod ord">
          <ac:chgData name="#NG SHANG YAU#" userId="d611379c-c6ca-4c5a-af69-e01ced6277f1" providerId="ADAL" clId="{15C56F21-24E0-453E-88D8-0D2F98861D26}" dt="2023-04-02T10:16:29.653" v="6547" actId="478"/>
          <ac:spMkLst>
            <pc:docMk/>
            <pc:sldMk cId="4011279442" sldId="329"/>
            <ac:spMk id="4" creationId="{5B893AF9-E360-5A2F-4896-F9E3A11F86E3}"/>
          </ac:spMkLst>
        </pc:spChg>
        <pc:spChg chg="add del">
          <ac:chgData name="#NG SHANG YAU#" userId="d611379c-c6ca-4c5a-af69-e01ced6277f1" providerId="ADAL" clId="{15C56F21-24E0-453E-88D8-0D2F98861D26}" dt="2023-04-01T18:02:28.030" v="2057" actId="478"/>
          <ac:spMkLst>
            <pc:docMk/>
            <pc:sldMk cId="4011279442" sldId="329"/>
            <ac:spMk id="4" creationId="{DE52F075-B518-46F8-A9FB-C239FC6D1ADE}"/>
          </ac:spMkLst>
        </pc:spChg>
        <pc:spChg chg="add mod">
          <ac:chgData name="#NG SHANG YAU#" userId="d611379c-c6ca-4c5a-af69-e01ced6277f1" providerId="ADAL" clId="{15C56F21-24E0-453E-88D8-0D2F98861D26}" dt="2023-04-02T10:46:16.567" v="6798" actId="2085"/>
          <ac:spMkLst>
            <pc:docMk/>
            <pc:sldMk cId="4011279442" sldId="329"/>
            <ac:spMk id="6" creationId="{2D2F4126-B7F1-1F4C-FEE2-505D585D4059}"/>
          </ac:spMkLst>
        </pc:spChg>
        <pc:spChg chg="add mod">
          <ac:chgData name="#NG SHANG YAU#" userId="d611379c-c6ca-4c5a-af69-e01ced6277f1" providerId="ADAL" clId="{15C56F21-24E0-453E-88D8-0D2F98861D26}" dt="2023-04-02T10:38:47.779" v="6658" actId="1036"/>
          <ac:spMkLst>
            <pc:docMk/>
            <pc:sldMk cId="4011279442" sldId="329"/>
            <ac:spMk id="8" creationId="{4FC8F454-505F-4A4E-CBDD-0BD6D3A8F881}"/>
          </ac:spMkLst>
        </pc:spChg>
        <pc:spChg chg="add mod">
          <ac:chgData name="#NG SHANG YAU#" userId="d611379c-c6ca-4c5a-af69-e01ced6277f1" providerId="ADAL" clId="{15C56F21-24E0-453E-88D8-0D2F98861D26}" dt="2023-04-02T10:38:47.779" v="6658" actId="1036"/>
          <ac:spMkLst>
            <pc:docMk/>
            <pc:sldMk cId="4011279442" sldId="329"/>
            <ac:spMk id="9" creationId="{E2D4A203-F933-E735-E395-719B73027D50}"/>
          </ac:spMkLst>
        </pc:spChg>
        <pc:spChg chg="add mod">
          <ac:chgData name="#NG SHANG YAU#" userId="d611379c-c6ca-4c5a-af69-e01ced6277f1" providerId="ADAL" clId="{15C56F21-24E0-453E-88D8-0D2F98861D26}" dt="2023-04-02T10:38:47.779" v="6658" actId="1036"/>
          <ac:spMkLst>
            <pc:docMk/>
            <pc:sldMk cId="4011279442" sldId="329"/>
            <ac:spMk id="10" creationId="{7FF8D7A5-1A3A-C547-E6C9-09AE9F81D269}"/>
          </ac:spMkLst>
        </pc:spChg>
        <pc:spChg chg="add mod">
          <ac:chgData name="#NG SHANG YAU#" userId="d611379c-c6ca-4c5a-af69-e01ced6277f1" providerId="ADAL" clId="{15C56F21-24E0-453E-88D8-0D2F98861D26}" dt="2023-04-02T10:38:47.779" v="6658" actId="1036"/>
          <ac:spMkLst>
            <pc:docMk/>
            <pc:sldMk cId="4011279442" sldId="329"/>
            <ac:spMk id="11" creationId="{BA8510A9-F96D-F88B-938E-A8D8A830F2FA}"/>
          </ac:spMkLst>
        </pc:spChg>
        <pc:spChg chg="add mod">
          <ac:chgData name="#NG SHANG YAU#" userId="d611379c-c6ca-4c5a-af69-e01ced6277f1" providerId="ADAL" clId="{15C56F21-24E0-453E-88D8-0D2F98861D26}" dt="2023-04-02T10:38:47.779" v="6658" actId="1036"/>
          <ac:spMkLst>
            <pc:docMk/>
            <pc:sldMk cId="4011279442" sldId="329"/>
            <ac:spMk id="12" creationId="{7A73B20F-D094-BF53-AEC2-774EB7DBF4A8}"/>
          </ac:spMkLst>
        </pc:spChg>
        <pc:spChg chg="add mod">
          <ac:chgData name="#NG SHANG YAU#" userId="d611379c-c6ca-4c5a-af69-e01ced6277f1" providerId="ADAL" clId="{15C56F21-24E0-453E-88D8-0D2F98861D26}" dt="2023-04-02T10:38:47.779" v="6658" actId="1036"/>
          <ac:spMkLst>
            <pc:docMk/>
            <pc:sldMk cId="4011279442" sldId="329"/>
            <ac:spMk id="13" creationId="{FDF609CE-7E9A-46B4-39E6-1795E8D8B7E3}"/>
          </ac:spMkLst>
        </pc:spChg>
        <pc:spChg chg="add mod">
          <ac:chgData name="#NG SHANG YAU#" userId="d611379c-c6ca-4c5a-af69-e01ced6277f1" providerId="ADAL" clId="{15C56F21-24E0-453E-88D8-0D2F98861D26}" dt="2023-04-02T10:38:47.779" v="6658" actId="1036"/>
          <ac:spMkLst>
            <pc:docMk/>
            <pc:sldMk cId="4011279442" sldId="329"/>
            <ac:spMk id="14" creationId="{464B4770-336C-E124-7C8B-18CB73FDACBA}"/>
          </ac:spMkLst>
        </pc:spChg>
        <pc:spChg chg="add mod">
          <ac:chgData name="#NG SHANG YAU#" userId="d611379c-c6ca-4c5a-af69-e01ced6277f1" providerId="ADAL" clId="{15C56F21-24E0-453E-88D8-0D2F98861D26}" dt="2023-04-02T10:38:47.779" v="6658" actId="1036"/>
          <ac:spMkLst>
            <pc:docMk/>
            <pc:sldMk cId="4011279442" sldId="329"/>
            <ac:spMk id="16" creationId="{C5DF3B3B-C80E-9101-CDBF-402D6B3CD8A2}"/>
          </ac:spMkLst>
        </pc:spChg>
        <pc:spChg chg="add mod">
          <ac:chgData name="#NG SHANG YAU#" userId="d611379c-c6ca-4c5a-af69-e01ced6277f1" providerId="ADAL" clId="{15C56F21-24E0-453E-88D8-0D2F98861D26}" dt="2023-04-02T10:38:47.779" v="6658" actId="1036"/>
          <ac:spMkLst>
            <pc:docMk/>
            <pc:sldMk cId="4011279442" sldId="329"/>
            <ac:spMk id="18" creationId="{BCA25D95-C555-3A9D-5346-5693191D899C}"/>
          </ac:spMkLst>
        </pc:spChg>
        <pc:spChg chg="add mod">
          <ac:chgData name="#NG SHANG YAU#" userId="d611379c-c6ca-4c5a-af69-e01ced6277f1" providerId="ADAL" clId="{15C56F21-24E0-453E-88D8-0D2F98861D26}" dt="2023-04-02T10:38:47.779" v="6658" actId="1036"/>
          <ac:spMkLst>
            <pc:docMk/>
            <pc:sldMk cId="4011279442" sldId="329"/>
            <ac:spMk id="20" creationId="{A211446B-530F-4CE4-EED0-E74F620C8DAB}"/>
          </ac:spMkLst>
        </pc:spChg>
        <pc:spChg chg="add del mod">
          <ac:chgData name="#NG SHANG YAU#" userId="d611379c-c6ca-4c5a-af69-e01ced6277f1" providerId="ADAL" clId="{15C56F21-24E0-453E-88D8-0D2F98861D26}" dt="2023-04-02T08:06:45.871" v="6018" actId="478"/>
          <ac:spMkLst>
            <pc:docMk/>
            <pc:sldMk cId="4011279442" sldId="329"/>
            <ac:spMk id="23" creationId="{1EA6DD3D-ABAE-CAA7-FC4C-6CCAE7012D12}"/>
          </ac:spMkLst>
        </pc:spChg>
        <pc:spChg chg="add mod">
          <ac:chgData name="#NG SHANG YAU#" userId="d611379c-c6ca-4c5a-af69-e01ced6277f1" providerId="ADAL" clId="{15C56F21-24E0-453E-88D8-0D2F98861D26}" dt="2023-04-02T10:39:30.543" v="6677" actId="1036"/>
          <ac:spMkLst>
            <pc:docMk/>
            <pc:sldMk cId="4011279442" sldId="329"/>
            <ac:spMk id="26" creationId="{4E6AB6AD-8228-314C-EEA2-F49AD3B67310}"/>
          </ac:spMkLst>
        </pc:spChg>
        <pc:spChg chg="add mod">
          <ac:chgData name="#NG SHANG YAU#" userId="d611379c-c6ca-4c5a-af69-e01ced6277f1" providerId="ADAL" clId="{15C56F21-24E0-453E-88D8-0D2F98861D26}" dt="2023-04-02T08:32:50.538" v="6475"/>
          <ac:spMkLst>
            <pc:docMk/>
            <pc:sldMk cId="4011279442" sldId="329"/>
            <ac:spMk id="28" creationId="{A66CE032-2CAD-E04E-5D48-D1CF0C9B4A49}"/>
          </ac:spMkLst>
        </pc:spChg>
        <pc:grpChg chg="add mod">
          <ac:chgData name="#NG SHANG YAU#" userId="d611379c-c6ca-4c5a-af69-e01ced6277f1" providerId="ADAL" clId="{15C56F21-24E0-453E-88D8-0D2F98861D26}" dt="2023-04-02T08:06:23.752" v="6011" actId="164"/>
          <ac:grpSpMkLst>
            <pc:docMk/>
            <pc:sldMk cId="4011279442" sldId="329"/>
            <ac:grpSpMk id="24" creationId="{AB3DC508-1D66-B103-097A-84C83A478780}"/>
          </ac:grpSpMkLst>
        </pc:grpChg>
        <pc:picChg chg="del mod">
          <ac:chgData name="#NG SHANG YAU#" userId="d611379c-c6ca-4c5a-af69-e01ced6277f1" providerId="ADAL" clId="{15C56F21-24E0-453E-88D8-0D2F98861D26}" dt="2023-04-02T07:06:00.019" v="5510" actId="478"/>
          <ac:picMkLst>
            <pc:docMk/>
            <pc:sldMk cId="4011279442" sldId="329"/>
            <ac:picMk id="2" creationId="{D52DEC1C-9394-07C0-1A3A-246125B3D49E}"/>
          </ac:picMkLst>
        </pc:picChg>
        <pc:picChg chg="add mod">
          <ac:chgData name="#NG SHANG YAU#" userId="d611379c-c6ca-4c5a-af69-e01ced6277f1" providerId="ADAL" clId="{15C56F21-24E0-453E-88D8-0D2F98861D26}" dt="2023-04-02T10:46:28.446" v="6799" actId="208"/>
          <ac:picMkLst>
            <pc:docMk/>
            <pc:sldMk cId="4011279442" sldId="329"/>
            <ac:picMk id="7" creationId="{CAE8DE59-A4D4-0607-B798-678ED3204C15}"/>
          </ac:picMkLst>
        </pc:picChg>
        <pc:picChg chg="del">
          <ac:chgData name="#NG SHANG YAU#" userId="d611379c-c6ca-4c5a-af69-e01ced6277f1" providerId="ADAL" clId="{15C56F21-24E0-453E-88D8-0D2F98861D26}" dt="2023-04-02T08:32:50.241" v="6474" actId="478"/>
          <ac:picMkLst>
            <pc:docMk/>
            <pc:sldMk cId="4011279442" sldId="329"/>
            <ac:picMk id="17" creationId="{C9686A87-FF2E-185C-791A-32BCFCE8F634}"/>
          </ac:picMkLst>
        </pc:picChg>
        <pc:picChg chg="add mod">
          <ac:chgData name="#NG SHANG YAU#" userId="d611379c-c6ca-4c5a-af69-e01ced6277f1" providerId="ADAL" clId="{15C56F21-24E0-453E-88D8-0D2F98861D26}" dt="2023-04-02T08:32:50.538" v="6475"/>
          <ac:picMkLst>
            <pc:docMk/>
            <pc:sldMk cId="4011279442" sldId="329"/>
            <ac:picMk id="27" creationId="{14F18577-44F4-1800-A569-DA2DB56D1026}"/>
          </ac:picMkLst>
        </pc:picChg>
      </pc:sldChg>
      <pc:sldChg chg="addSp delSp modSp add mod modClrScheme chgLayout">
        <pc:chgData name="#NG SHANG YAU#" userId="d611379c-c6ca-4c5a-af69-e01ced6277f1" providerId="ADAL" clId="{15C56F21-24E0-453E-88D8-0D2F98861D26}" dt="2023-04-02T08:34:23.630" v="6524"/>
        <pc:sldMkLst>
          <pc:docMk/>
          <pc:sldMk cId="4259946952" sldId="330"/>
        </pc:sldMkLst>
        <pc:spChg chg="add del mod">
          <ac:chgData name="#NG SHANG YAU#" userId="d611379c-c6ca-4c5a-af69-e01ced6277f1" providerId="ADAL" clId="{15C56F21-24E0-453E-88D8-0D2F98861D26}" dt="2023-04-02T08:34:23.347" v="6523" actId="478"/>
          <ac:spMkLst>
            <pc:docMk/>
            <pc:sldMk cId="4259946952" sldId="330"/>
            <ac:spMk id="3" creationId="{71874B1D-6979-263D-4466-59DE659BE2C1}"/>
          </ac:spMkLst>
        </pc:spChg>
        <pc:spChg chg="del">
          <ac:chgData name="#NG SHANG YAU#" userId="d611379c-c6ca-4c5a-af69-e01ced6277f1" providerId="ADAL" clId="{15C56F21-24E0-453E-88D8-0D2F98861D26}" dt="2023-04-01T16:48:18.413" v="458" actId="478"/>
          <ac:spMkLst>
            <pc:docMk/>
            <pc:sldMk cId="4259946952" sldId="330"/>
            <ac:spMk id="3" creationId="{920BB6F6-9EA5-055C-EFD3-776272FC767B}"/>
          </ac:spMkLst>
        </pc:spChg>
        <pc:spChg chg="add mod">
          <ac:chgData name="#NG SHANG YAU#" userId="d611379c-c6ca-4c5a-af69-e01ced6277f1" providerId="ADAL" clId="{15C56F21-24E0-453E-88D8-0D2F98861D26}" dt="2023-04-02T08:34:23.630" v="6524"/>
          <ac:spMkLst>
            <pc:docMk/>
            <pc:sldMk cId="4259946952" sldId="330"/>
            <ac:spMk id="4" creationId="{0E7AEAB4-E8F5-AE13-4191-17BAB5426DBE}"/>
          </ac:spMkLst>
        </pc:spChg>
        <pc:spChg chg="mod ord">
          <ac:chgData name="#NG SHANG YAU#" userId="d611379c-c6ca-4c5a-af69-e01ced6277f1" providerId="ADAL" clId="{15C56F21-24E0-453E-88D8-0D2F98861D26}" dt="2023-04-02T03:20:59.233" v="5431" actId="700"/>
          <ac:spMkLst>
            <pc:docMk/>
            <pc:sldMk cId="4259946952" sldId="330"/>
            <ac:spMk id="10" creationId="{B24985D6-E41A-C0E6-6B19-0F597ACF0DCE}"/>
          </ac:spMkLst>
        </pc:spChg>
        <pc:spChg chg="mod">
          <ac:chgData name="#NG SHANG YAU#" userId="d611379c-c6ca-4c5a-af69-e01ced6277f1" providerId="ADAL" clId="{15C56F21-24E0-453E-88D8-0D2F98861D26}" dt="2023-04-01T16:43:57.254" v="399" actId="20577"/>
          <ac:spMkLst>
            <pc:docMk/>
            <pc:sldMk cId="4259946952" sldId="330"/>
            <ac:spMk id="11" creationId="{52A49B49-B9C8-E55A-CFD4-43EBB8AC8502}"/>
          </ac:spMkLst>
        </pc:spChg>
        <pc:spChg chg="del">
          <ac:chgData name="#NG SHANG YAU#" userId="d611379c-c6ca-4c5a-af69-e01ced6277f1" providerId="ADAL" clId="{15C56F21-24E0-453E-88D8-0D2F98861D26}" dt="2023-04-01T17:13:56.851" v="1319" actId="478"/>
          <ac:spMkLst>
            <pc:docMk/>
            <pc:sldMk cId="4259946952" sldId="330"/>
            <ac:spMk id="14" creationId="{ECD40E7B-0CB3-18C5-F750-2B48DB8585FA}"/>
          </ac:spMkLst>
        </pc:spChg>
        <pc:spChg chg="del">
          <ac:chgData name="#NG SHANG YAU#" userId="d611379c-c6ca-4c5a-af69-e01ced6277f1" providerId="ADAL" clId="{15C56F21-24E0-453E-88D8-0D2F98861D26}" dt="2023-04-02T03:21:03.779" v="5434" actId="478"/>
          <ac:spMkLst>
            <pc:docMk/>
            <pc:sldMk cId="4259946952" sldId="330"/>
            <ac:spMk id="70" creationId="{D0147686-704C-7548-BAC3-83D992E461BF}"/>
          </ac:spMkLst>
        </pc:spChg>
        <pc:picChg chg="add mod">
          <ac:chgData name="#NG SHANG YAU#" userId="d611379c-c6ca-4c5a-af69-e01ced6277f1" providerId="ADAL" clId="{15C56F21-24E0-453E-88D8-0D2F98861D26}" dt="2023-04-02T08:30:12.073" v="6402"/>
          <ac:picMkLst>
            <pc:docMk/>
            <pc:sldMk cId="4259946952" sldId="330"/>
            <ac:picMk id="2" creationId="{21F60729-8113-66D7-2AFA-DC44E97A6D66}"/>
          </ac:picMkLst>
        </pc:picChg>
        <pc:picChg chg="del">
          <ac:chgData name="#NG SHANG YAU#" userId="d611379c-c6ca-4c5a-af69-e01ced6277f1" providerId="ADAL" clId="{15C56F21-24E0-453E-88D8-0D2F98861D26}" dt="2023-04-01T16:43:47.366" v="374" actId="478"/>
          <ac:picMkLst>
            <pc:docMk/>
            <pc:sldMk cId="4259946952" sldId="330"/>
            <ac:picMk id="6" creationId="{DF25FEB1-A326-B30F-29D5-1F771AB53700}"/>
          </ac:picMkLst>
        </pc:picChg>
        <pc:picChg chg="del mod">
          <ac:chgData name="#NG SHANG YAU#" userId="d611379c-c6ca-4c5a-af69-e01ced6277f1" providerId="ADAL" clId="{15C56F21-24E0-453E-88D8-0D2F98861D26}" dt="2023-04-02T03:21:02.771" v="5433" actId="478"/>
          <ac:picMkLst>
            <pc:docMk/>
            <pc:sldMk cId="4259946952" sldId="330"/>
            <ac:picMk id="8" creationId="{63CC0FF9-8B42-502F-E198-123DD655E180}"/>
          </ac:picMkLst>
        </pc:picChg>
        <pc:picChg chg="del">
          <ac:chgData name="#NG SHANG YAU#" userId="d611379c-c6ca-4c5a-af69-e01ced6277f1" providerId="ADAL" clId="{15C56F21-24E0-453E-88D8-0D2F98861D26}" dt="2023-04-02T08:30:11.796" v="6401" actId="478"/>
          <ac:picMkLst>
            <pc:docMk/>
            <pc:sldMk cId="4259946952" sldId="330"/>
            <ac:picMk id="12" creationId="{A635C0EE-E157-37D4-B837-0CFF1B60188E}"/>
          </ac:picMkLst>
        </pc:picChg>
        <pc:picChg chg="add mod">
          <ac:chgData name="#NG SHANG YAU#" userId="d611379c-c6ca-4c5a-af69-e01ced6277f1" providerId="ADAL" clId="{15C56F21-24E0-453E-88D8-0D2F98861D26}" dt="2023-04-01T18:02:09.438" v="2056" actId="1036"/>
          <ac:picMkLst>
            <pc:docMk/>
            <pc:sldMk cId="4259946952" sldId="330"/>
            <ac:picMk id="1026" creationId="{645287E8-D303-53BF-F6F2-5D638CFFB700}"/>
          </ac:picMkLst>
        </pc:picChg>
      </pc:sldChg>
      <pc:sldChg chg="addSp delSp modSp add mod modClrScheme chgLayout">
        <pc:chgData name="#NG SHANG YAU#" userId="d611379c-c6ca-4c5a-af69-e01ced6277f1" providerId="ADAL" clId="{15C56F21-24E0-453E-88D8-0D2F98861D26}" dt="2023-04-02T08:36:03.209" v="6528" actId="14100"/>
        <pc:sldMkLst>
          <pc:docMk/>
          <pc:sldMk cId="4054492813" sldId="331"/>
        </pc:sldMkLst>
        <pc:spChg chg="add del mod">
          <ac:chgData name="#NG SHANG YAU#" userId="d611379c-c6ca-4c5a-af69-e01ced6277f1" providerId="ADAL" clId="{15C56F21-24E0-453E-88D8-0D2F98861D26}" dt="2023-04-01T17:43:53.416" v="1845" actId="478"/>
          <ac:spMkLst>
            <pc:docMk/>
            <pc:sldMk cId="4054492813" sldId="331"/>
            <ac:spMk id="2" creationId="{1EBE6EB3-3CF6-80E7-1298-553A586D4422}"/>
          </ac:spMkLst>
        </pc:spChg>
        <pc:spChg chg="add del mod">
          <ac:chgData name="#NG SHANG YAU#" userId="d611379c-c6ca-4c5a-af69-e01ced6277f1" providerId="ADAL" clId="{15C56F21-24E0-453E-88D8-0D2F98861D26}" dt="2023-04-02T08:31:27.383" v="6437" actId="478"/>
          <ac:spMkLst>
            <pc:docMk/>
            <pc:sldMk cId="4054492813" sldId="331"/>
            <ac:spMk id="3" creationId="{040A8C5A-3E67-F73C-E26B-EC53CC6CEA86}"/>
          </ac:spMkLst>
        </pc:spChg>
        <pc:spChg chg="del">
          <ac:chgData name="#NG SHANG YAU#" userId="d611379c-c6ca-4c5a-af69-e01ced6277f1" providerId="ADAL" clId="{15C56F21-24E0-453E-88D8-0D2F98861D26}" dt="2023-04-01T16:46:34.743" v="428" actId="478"/>
          <ac:spMkLst>
            <pc:docMk/>
            <pc:sldMk cId="4054492813" sldId="331"/>
            <ac:spMk id="3" creationId="{920BB6F6-9EA5-055C-EFD3-776272FC767B}"/>
          </ac:spMkLst>
        </pc:spChg>
        <pc:spChg chg="add del mod">
          <ac:chgData name="#NG SHANG YAU#" userId="d611379c-c6ca-4c5a-af69-e01ced6277f1" providerId="ADAL" clId="{15C56F21-24E0-453E-88D8-0D2F98861D26}" dt="2023-04-01T17:44:03.505" v="1848" actId="478"/>
          <ac:spMkLst>
            <pc:docMk/>
            <pc:sldMk cId="4054492813" sldId="331"/>
            <ac:spMk id="4" creationId="{F18EBB31-9725-C656-8F04-5E4C95F8DDE4}"/>
          </ac:spMkLst>
        </pc:spChg>
        <pc:spChg chg="add mod">
          <ac:chgData name="#NG SHANG YAU#" userId="d611379c-c6ca-4c5a-af69-e01ced6277f1" providerId="ADAL" clId="{15C56F21-24E0-453E-88D8-0D2F98861D26}" dt="2023-04-02T08:31:27.629" v="6438"/>
          <ac:spMkLst>
            <pc:docMk/>
            <pc:sldMk cId="4054492813" sldId="331"/>
            <ac:spMk id="5" creationId="{C4756AB7-2798-A433-E1E1-609129C4690A}"/>
          </ac:spMkLst>
        </pc:spChg>
        <pc:spChg chg="add del mod">
          <ac:chgData name="#NG SHANG YAU#" userId="d611379c-c6ca-4c5a-af69-e01ced6277f1" providerId="ADAL" clId="{15C56F21-24E0-453E-88D8-0D2F98861D26}" dt="2023-04-01T16:47:11.607" v="436"/>
          <ac:spMkLst>
            <pc:docMk/>
            <pc:sldMk cId="4054492813" sldId="331"/>
            <ac:spMk id="5" creationId="{F11128DC-6CE2-03EB-53AB-A876102168FF}"/>
          </ac:spMkLst>
        </pc:spChg>
        <pc:spChg chg="add del mod">
          <ac:chgData name="#NG SHANG YAU#" userId="d611379c-c6ca-4c5a-af69-e01ced6277f1" providerId="ADAL" clId="{15C56F21-24E0-453E-88D8-0D2F98861D26}" dt="2023-04-01T16:48:58.229" v="464" actId="478"/>
          <ac:spMkLst>
            <pc:docMk/>
            <pc:sldMk cId="4054492813" sldId="331"/>
            <ac:spMk id="6" creationId="{B0977B8E-9BD4-8AE9-403C-D524E70BBD8B}"/>
          </ac:spMkLst>
        </pc:spChg>
        <pc:spChg chg="add del mod">
          <ac:chgData name="#NG SHANG YAU#" userId="d611379c-c6ca-4c5a-af69-e01ced6277f1" providerId="ADAL" clId="{15C56F21-24E0-453E-88D8-0D2F98861D26}" dt="2023-04-01T16:48:58.229" v="464" actId="478"/>
          <ac:spMkLst>
            <pc:docMk/>
            <pc:sldMk cId="4054492813" sldId="331"/>
            <ac:spMk id="7" creationId="{8FB0F605-4632-2386-A3B8-7FA9F3A47D3F}"/>
          </ac:spMkLst>
        </pc:spChg>
        <pc:spChg chg="add del mod">
          <ac:chgData name="#NG SHANG YAU#" userId="d611379c-c6ca-4c5a-af69-e01ced6277f1" providerId="ADAL" clId="{15C56F21-24E0-453E-88D8-0D2F98861D26}" dt="2023-04-01T17:44:18.904" v="1855" actId="478"/>
          <ac:spMkLst>
            <pc:docMk/>
            <pc:sldMk cId="4054492813" sldId="331"/>
            <ac:spMk id="9" creationId="{E5471C1B-72CC-0E85-99DA-2325F258F6D5}"/>
          </ac:spMkLst>
        </pc:spChg>
        <pc:spChg chg="mod ord">
          <ac:chgData name="#NG SHANG YAU#" userId="d611379c-c6ca-4c5a-af69-e01ced6277f1" providerId="ADAL" clId="{15C56F21-24E0-453E-88D8-0D2F98861D26}" dt="2023-04-02T07:03:44.879" v="5480" actId="700"/>
          <ac:spMkLst>
            <pc:docMk/>
            <pc:sldMk cId="4054492813" sldId="331"/>
            <ac:spMk id="10" creationId="{B24985D6-E41A-C0E6-6B19-0F597ACF0DCE}"/>
          </ac:spMkLst>
        </pc:spChg>
        <pc:spChg chg="mod">
          <ac:chgData name="#NG SHANG YAU#" userId="d611379c-c6ca-4c5a-af69-e01ced6277f1" providerId="ADAL" clId="{15C56F21-24E0-453E-88D8-0D2F98861D26}" dt="2023-04-01T16:46:15.974" v="427" actId="20577"/>
          <ac:spMkLst>
            <pc:docMk/>
            <pc:sldMk cId="4054492813" sldId="331"/>
            <ac:spMk id="11" creationId="{52A49B49-B9C8-E55A-CFD4-43EBB8AC8502}"/>
          </ac:spMkLst>
        </pc:spChg>
        <pc:spChg chg="del">
          <ac:chgData name="#NG SHANG YAU#" userId="d611379c-c6ca-4c5a-af69-e01ced6277f1" providerId="ADAL" clId="{15C56F21-24E0-453E-88D8-0D2F98861D26}" dt="2023-04-01T17:13:51.763" v="1317" actId="478"/>
          <ac:spMkLst>
            <pc:docMk/>
            <pc:sldMk cId="4054492813" sldId="331"/>
            <ac:spMk id="14" creationId="{ECD40E7B-0CB3-18C5-F750-2B48DB8585FA}"/>
          </ac:spMkLst>
        </pc:spChg>
        <pc:spChg chg="add del mod">
          <ac:chgData name="#NG SHANG YAU#" userId="d611379c-c6ca-4c5a-af69-e01ced6277f1" providerId="ADAL" clId="{15C56F21-24E0-453E-88D8-0D2F98861D26}" dt="2023-04-01T17:44:05.960" v="1849" actId="478"/>
          <ac:spMkLst>
            <pc:docMk/>
            <pc:sldMk cId="4054492813" sldId="331"/>
            <ac:spMk id="15" creationId="{F66514D7-4B67-0892-0A18-449FF65CE59C}"/>
          </ac:spMkLst>
        </pc:spChg>
        <pc:spChg chg="add del mod">
          <ac:chgData name="#NG SHANG YAU#" userId="d611379c-c6ca-4c5a-af69-e01ced6277f1" providerId="ADAL" clId="{15C56F21-24E0-453E-88D8-0D2F98861D26}" dt="2023-04-01T17:44:09.608" v="1851" actId="478"/>
          <ac:spMkLst>
            <pc:docMk/>
            <pc:sldMk cId="4054492813" sldId="331"/>
            <ac:spMk id="16" creationId="{AB54841E-A6CC-A23E-6469-DD9398E4DE0A}"/>
          </ac:spMkLst>
        </pc:spChg>
        <pc:spChg chg="add del mod">
          <ac:chgData name="#NG SHANG YAU#" userId="d611379c-c6ca-4c5a-af69-e01ced6277f1" providerId="ADAL" clId="{15C56F21-24E0-453E-88D8-0D2F98861D26}" dt="2023-04-01T17:44:07.984" v="1850" actId="478"/>
          <ac:spMkLst>
            <pc:docMk/>
            <pc:sldMk cId="4054492813" sldId="331"/>
            <ac:spMk id="17" creationId="{DE427115-77D7-4FC4-D101-320735C98600}"/>
          </ac:spMkLst>
        </pc:spChg>
        <pc:spChg chg="add del mod">
          <ac:chgData name="#NG SHANG YAU#" userId="d611379c-c6ca-4c5a-af69-e01ced6277f1" providerId="ADAL" clId="{15C56F21-24E0-453E-88D8-0D2F98861D26}" dt="2023-04-01T16:54:50.662" v="550" actId="478"/>
          <ac:spMkLst>
            <pc:docMk/>
            <pc:sldMk cId="4054492813" sldId="331"/>
            <ac:spMk id="18" creationId="{ECE58D37-DA3C-AC6D-9CDE-DA5591138C36}"/>
          </ac:spMkLst>
        </pc:spChg>
        <pc:spChg chg="add mod">
          <ac:chgData name="#NG SHANG YAU#" userId="d611379c-c6ca-4c5a-af69-e01ced6277f1" providerId="ADAL" clId="{15C56F21-24E0-453E-88D8-0D2F98861D26}" dt="2023-04-02T08:36:03.209" v="6528" actId="14100"/>
          <ac:spMkLst>
            <pc:docMk/>
            <pc:sldMk cId="4054492813" sldId="331"/>
            <ac:spMk id="19" creationId="{452F7600-8B55-BF61-2386-1198D5CD7746}"/>
          </ac:spMkLst>
        </pc:spChg>
        <pc:spChg chg="add mod ord">
          <ac:chgData name="#NG SHANG YAU#" userId="d611379c-c6ca-4c5a-af69-e01ced6277f1" providerId="ADAL" clId="{15C56F21-24E0-453E-88D8-0D2F98861D26}" dt="2023-04-01T16:59:24.600" v="651" actId="167"/>
          <ac:spMkLst>
            <pc:docMk/>
            <pc:sldMk cId="4054492813" sldId="331"/>
            <ac:spMk id="20" creationId="{EA920D4F-46A7-2AF5-D1C2-B0BC91445C93}"/>
          </ac:spMkLst>
        </pc:spChg>
        <pc:spChg chg="add mod">
          <ac:chgData name="#NG SHANG YAU#" userId="d611379c-c6ca-4c5a-af69-e01ced6277f1" providerId="ADAL" clId="{15C56F21-24E0-453E-88D8-0D2F98861D26}" dt="2023-04-01T17:02:42.455" v="783" actId="122"/>
          <ac:spMkLst>
            <pc:docMk/>
            <pc:sldMk cId="4054492813" sldId="331"/>
            <ac:spMk id="21" creationId="{6DDBCF3E-4359-302A-985A-9D3FB0B750C5}"/>
          </ac:spMkLst>
        </pc:spChg>
        <pc:spChg chg="add del mod">
          <ac:chgData name="#NG SHANG YAU#" userId="d611379c-c6ca-4c5a-af69-e01ced6277f1" providerId="ADAL" clId="{15C56F21-24E0-453E-88D8-0D2F98861D26}" dt="2023-04-01T17:44:15.979" v="1854" actId="478"/>
          <ac:spMkLst>
            <pc:docMk/>
            <pc:sldMk cId="4054492813" sldId="331"/>
            <ac:spMk id="22" creationId="{FF96B1A8-FA1F-80F8-2305-A1719316E76C}"/>
          </ac:spMkLst>
        </pc:spChg>
        <pc:spChg chg="add mod">
          <ac:chgData name="#NG SHANG YAU#" userId="d611379c-c6ca-4c5a-af69-e01ced6277f1" providerId="ADAL" clId="{15C56F21-24E0-453E-88D8-0D2F98861D26}" dt="2023-04-01T17:19:55.195" v="1502" actId="14100"/>
          <ac:spMkLst>
            <pc:docMk/>
            <pc:sldMk cId="4054492813" sldId="331"/>
            <ac:spMk id="23" creationId="{869AF073-AA0E-080F-8B7C-2F974DA23F45}"/>
          </ac:spMkLst>
        </pc:spChg>
        <pc:spChg chg="add del mod">
          <ac:chgData name="#NG SHANG YAU#" userId="d611379c-c6ca-4c5a-af69-e01ced6277f1" providerId="ADAL" clId="{15C56F21-24E0-453E-88D8-0D2F98861D26}" dt="2023-04-01T17:43:58.221" v="1847" actId="478"/>
          <ac:spMkLst>
            <pc:docMk/>
            <pc:sldMk cId="4054492813" sldId="331"/>
            <ac:spMk id="24" creationId="{DAB63560-02A1-988D-BE0E-0A46E12C23E6}"/>
          </ac:spMkLst>
        </pc:spChg>
        <pc:spChg chg="add mod">
          <ac:chgData name="#NG SHANG YAU#" userId="d611379c-c6ca-4c5a-af69-e01ced6277f1" providerId="ADAL" clId="{15C56F21-24E0-453E-88D8-0D2F98861D26}" dt="2023-04-01T17:35:17.265" v="1746" actId="1035"/>
          <ac:spMkLst>
            <pc:docMk/>
            <pc:sldMk cId="4054492813" sldId="331"/>
            <ac:spMk id="25" creationId="{757C80C4-7C77-FCB1-82A9-A62BBBFD7227}"/>
          </ac:spMkLst>
        </pc:spChg>
        <pc:spChg chg="add mod">
          <ac:chgData name="#NG SHANG YAU#" userId="d611379c-c6ca-4c5a-af69-e01ced6277f1" providerId="ADAL" clId="{15C56F21-24E0-453E-88D8-0D2F98861D26}" dt="2023-04-01T17:20:05.100" v="1505" actId="14100"/>
          <ac:spMkLst>
            <pc:docMk/>
            <pc:sldMk cId="4054492813" sldId="331"/>
            <ac:spMk id="26" creationId="{7A07D3C1-EF36-6431-E584-F169AE92987A}"/>
          </ac:spMkLst>
        </pc:spChg>
        <pc:spChg chg="add mod">
          <ac:chgData name="#NG SHANG YAU#" userId="d611379c-c6ca-4c5a-af69-e01ced6277f1" providerId="ADAL" clId="{15C56F21-24E0-453E-88D8-0D2F98861D26}" dt="2023-04-01T17:26:42.786" v="1611" actId="20577"/>
          <ac:spMkLst>
            <pc:docMk/>
            <pc:sldMk cId="4054492813" sldId="331"/>
            <ac:spMk id="27" creationId="{E8BF6C24-1645-1381-DDD1-64276B7EBB82}"/>
          </ac:spMkLst>
        </pc:spChg>
        <pc:spChg chg="add mod">
          <ac:chgData name="#NG SHANG YAU#" userId="d611379c-c6ca-4c5a-af69-e01ced6277f1" providerId="ADAL" clId="{15C56F21-24E0-453E-88D8-0D2F98861D26}" dt="2023-04-01T17:26:56.379" v="1616" actId="20577"/>
          <ac:spMkLst>
            <pc:docMk/>
            <pc:sldMk cId="4054492813" sldId="331"/>
            <ac:spMk id="28" creationId="{037B8791-DB08-A6DC-4E60-8C476829330E}"/>
          </ac:spMkLst>
        </pc:spChg>
        <pc:spChg chg="add mod">
          <ac:chgData name="#NG SHANG YAU#" userId="d611379c-c6ca-4c5a-af69-e01ced6277f1" providerId="ADAL" clId="{15C56F21-24E0-453E-88D8-0D2F98861D26}" dt="2023-04-01T17:30:13.122" v="1636" actId="1036"/>
          <ac:spMkLst>
            <pc:docMk/>
            <pc:sldMk cId="4054492813" sldId="331"/>
            <ac:spMk id="29" creationId="{F67D4A77-7C76-EBDD-A422-E3632F01068E}"/>
          </ac:spMkLst>
        </pc:spChg>
        <pc:spChg chg="add mod">
          <ac:chgData name="#NG SHANG YAU#" userId="d611379c-c6ca-4c5a-af69-e01ced6277f1" providerId="ADAL" clId="{15C56F21-24E0-453E-88D8-0D2F98861D26}" dt="2023-04-01T17:35:19.736" v="1748" actId="1036"/>
          <ac:spMkLst>
            <pc:docMk/>
            <pc:sldMk cId="4054492813" sldId="331"/>
            <ac:spMk id="30" creationId="{E09E61A7-16BB-A944-7DA5-109F4BA2389B}"/>
          </ac:spMkLst>
        </pc:spChg>
        <pc:spChg chg="add mod">
          <ac:chgData name="#NG SHANG YAU#" userId="d611379c-c6ca-4c5a-af69-e01ced6277f1" providerId="ADAL" clId="{15C56F21-24E0-453E-88D8-0D2F98861D26}" dt="2023-04-01T17:35:14.745" v="1744" actId="1036"/>
          <ac:spMkLst>
            <pc:docMk/>
            <pc:sldMk cId="4054492813" sldId="331"/>
            <ac:spMk id="31" creationId="{8AC98F6F-AF8F-C2EF-C4D0-8109AE60E3C5}"/>
          </ac:spMkLst>
        </pc:spChg>
        <pc:spChg chg="add del mod">
          <ac:chgData name="#NG SHANG YAU#" userId="d611379c-c6ca-4c5a-af69-e01ced6277f1" providerId="ADAL" clId="{15C56F21-24E0-453E-88D8-0D2F98861D26}" dt="2023-04-01T17:41:05.824" v="1817" actId="478"/>
          <ac:spMkLst>
            <pc:docMk/>
            <pc:sldMk cId="4054492813" sldId="331"/>
            <ac:spMk id="32" creationId="{0A30F2BD-B1F1-64E1-963D-4F71D2674B38}"/>
          </ac:spMkLst>
        </pc:spChg>
        <pc:picChg chg="add del mod">
          <ac:chgData name="#NG SHANG YAU#" userId="d611379c-c6ca-4c5a-af69-e01ced6277f1" providerId="ADAL" clId="{15C56F21-24E0-453E-88D8-0D2F98861D26}" dt="2023-04-02T08:31:27.383" v="6437" actId="478"/>
          <ac:picMkLst>
            <pc:docMk/>
            <pc:sldMk cId="4054492813" sldId="331"/>
            <ac:picMk id="2" creationId="{465A310A-092B-E28A-E4B9-6A32FAD8C107}"/>
          </ac:picMkLst>
        </pc:picChg>
        <pc:picChg chg="add mod">
          <ac:chgData name="#NG SHANG YAU#" userId="d611379c-c6ca-4c5a-af69-e01ced6277f1" providerId="ADAL" clId="{15C56F21-24E0-453E-88D8-0D2F98861D26}" dt="2023-04-02T08:31:27.629" v="6438"/>
          <ac:picMkLst>
            <pc:docMk/>
            <pc:sldMk cId="4054492813" sldId="331"/>
            <ac:picMk id="4" creationId="{01C90E8E-F01C-3C08-7139-8BE2189CF57B}"/>
          </ac:picMkLst>
        </pc:picChg>
        <pc:picChg chg="del">
          <ac:chgData name="#NG SHANG YAU#" userId="d611379c-c6ca-4c5a-af69-e01ced6277f1" providerId="ADAL" clId="{15C56F21-24E0-453E-88D8-0D2F98861D26}" dt="2023-04-02T07:03:35.734" v="5478" actId="478"/>
          <ac:picMkLst>
            <pc:docMk/>
            <pc:sldMk cId="4054492813" sldId="331"/>
            <ac:picMk id="8" creationId="{63CC0FF9-8B42-502F-E198-123DD655E180}"/>
          </ac:picMkLst>
        </pc:picChg>
        <pc:picChg chg="del">
          <ac:chgData name="#NG SHANG YAU#" userId="d611379c-c6ca-4c5a-af69-e01ced6277f1" providerId="ADAL" clId="{15C56F21-24E0-453E-88D8-0D2F98861D26}" dt="2023-04-02T08:30:35.690" v="6409" actId="478"/>
          <ac:picMkLst>
            <pc:docMk/>
            <pc:sldMk cId="4054492813" sldId="331"/>
            <ac:picMk id="12" creationId="{A635C0EE-E157-37D4-B837-0CFF1B60188E}"/>
          </ac:picMkLst>
        </pc:picChg>
        <pc:picChg chg="add del mod">
          <ac:chgData name="#NG SHANG YAU#" userId="d611379c-c6ca-4c5a-af69-e01ced6277f1" providerId="ADAL" clId="{15C56F21-24E0-453E-88D8-0D2F98861D26}" dt="2023-04-01T17:44:12.303" v="1852" actId="478"/>
          <ac:picMkLst>
            <pc:docMk/>
            <pc:sldMk cId="4054492813" sldId="331"/>
            <ac:picMk id="34" creationId="{474F7074-09FB-014A-FD4D-E441649B28E1}"/>
          </ac:picMkLst>
        </pc:picChg>
        <pc:picChg chg="add mod modCrop">
          <ac:chgData name="#NG SHANG YAU#" userId="d611379c-c6ca-4c5a-af69-e01ced6277f1" providerId="ADAL" clId="{15C56F21-24E0-453E-88D8-0D2F98861D26}" dt="2023-04-01T17:44:55.439" v="1873" actId="1035"/>
          <ac:picMkLst>
            <pc:docMk/>
            <pc:sldMk cId="4054492813" sldId="331"/>
            <ac:picMk id="35" creationId="{D799CFE2-CD92-66C4-5FD0-6416DF0A6609}"/>
          </ac:picMkLst>
        </pc:picChg>
        <pc:picChg chg="add mod">
          <ac:chgData name="#NG SHANG YAU#" userId="d611379c-c6ca-4c5a-af69-e01ced6277f1" providerId="ADAL" clId="{15C56F21-24E0-453E-88D8-0D2F98861D26}" dt="2023-04-01T17:44:52.168" v="1872" actId="1036"/>
          <ac:picMkLst>
            <pc:docMk/>
            <pc:sldMk cId="4054492813" sldId="331"/>
            <ac:picMk id="36" creationId="{1F4CCBC9-19F7-6BF6-4875-AF4E821D437B}"/>
          </ac:picMkLst>
        </pc:picChg>
        <pc:picChg chg="add mod">
          <ac:chgData name="#NG SHANG YAU#" userId="d611379c-c6ca-4c5a-af69-e01ced6277f1" providerId="ADAL" clId="{15C56F21-24E0-453E-88D8-0D2F98861D26}" dt="2023-04-01T17:45:04.303" v="1875" actId="1076"/>
          <ac:picMkLst>
            <pc:docMk/>
            <pc:sldMk cId="4054492813" sldId="331"/>
            <ac:picMk id="37" creationId="{1D338859-148A-AA11-80FD-715910FDB8B7}"/>
          </ac:picMkLst>
        </pc:picChg>
        <pc:picChg chg="add mod">
          <ac:chgData name="#NG SHANG YAU#" userId="d611379c-c6ca-4c5a-af69-e01ced6277f1" providerId="ADAL" clId="{15C56F21-24E0-453E-88D8-0D2F98861D26}" dt="2023-04-01T17:45:21.359" v="1887" actId="1035"/>
          <ac:picMkLst>
            <pc:docMk/>
            <pc:sldMk cId="4054492813" sldId="331"/>
            <ac:picMk id="38" creationId="{C4C3474D-FADC-811E-C015-6881ABD91D35}"/>
          </ac:picMkLst>
        </pc:picChg>
        <pc:picChg chg="add mod">
          <ac:chgData name="#NG SHANG YAU#" userId="d611379c-c6ca-4c5a-af69-e01ced6277f1" providerId="ADAL" clId="{15C56F21-24E0-453E-88D8-0D2F98861D26}" dt="2023-04-01T17:45:17.568" v="1885" actId="1037"/>
          <ac:picMkLst>
            <pc:docMk/>
            <pc:sldMk cId="4054492813" sldId="331"/>
            <ac:picMk id="39" creationId="{217F1505-2488-37EB-37D0-4DCC33631A45}"/>
          </ac:picMkLst>
        </pc:picChg>
        <pc:picChg chg="del">
          <ac:chgData name="#NG SHANG YAU#" userId="d611379c-c6ca-4c5a-af69-e01ced6277f1" providerId="ADAL" clId="{15C56F21-24E0-453E-88D8-0D2F98861D26}" dt="2023-04-01T16:46:06.390" v="405" actId="478"/>
          <ac:picMkLst>
            <pc:docMk/>
            <pc:sldMk cId="4054492813" sldId="331"/>
            <ac:picMk id="1026" creationId="{645287E8-D303-53BF-F6F2-5D638CFFB700}"/>
          </ac:picMkLst>
        </pc:picChg>
      </pc:sldChg>
      <pc:sldChg chg="addSp delSp modSp mod modClrScheme chgLayout">
        <pc:chgData name="#NG SHANG YAU#" userId="d611379c-c6ca-4c5a-af69-e01ced6277f1" providerId="ADAL" clId="{15C56F21-24E0-453E-88D8-0D2F98861D26}" dt="2023-04-02T07:15:45.078" v="5594" actId="700"/>
        <pc:sldMkLst>
          <pc:docMk/>
          <pc:sldMk cId="3468936543" sldId="332"/>
        </pc:sldMkLst>
        <pc:spChg chg="ord">
          <ac:chgData name="#NG SHANG YAU#" userId="d611379c-c6ca-4c5a-af69-e01ced6277f1" providerId="ADAL" clId="{15C56F21-24E0-453E-88D8-0D2F98861D26}" dt="2023-04-02T07:15:06.538" v="5593" actId="167"/>
          <ac:spMkLst>
            <pc:docMk/>
            <pc:sldMk cId="3468936543" sldId="332"/>
            <ac:spMk id="3" creationId="{46A4C6A4-EC62-A9C2-DF0F-45602DAED031}"/>
          </ac:spMkLst>
        </pc:spChg>
        <pc:spChg chg="del">
          <ac:chgData name="#NG SHANG YAU#" userId="d611379c-c6ca-4c5a-af69-e01ced6277f1" providerId="ADAL" clId="{15C56F21-24E0-453E-88D8-0D2F98861D26}" dt="2023-04-02T07:07:20.251" v="5540" actId="478"/>
          <ac:spMkLst>
            <pc:docMk/>
            <pc:sldMk cId="3468936543" sldId="332"/>
            <ac:spMk id="16" creationId="{A616DAFB-DD7D-ABFF-7ADC-050A8ED45518}"/>
          </ac:spMkLst>
        </pc:spChg>
        <pc:spChg chg="add mod ord">
          <ac:chgData name="#NG SHANG YAU#" userId="d611379c-c6ca-4c5a-af69-e01ced6277f1" providerId="ADAL" clId="{15C56F21-24E0-453E-88D8-0D2F98861D26}" dt="2023-04-02T07:15:45.078" v="5594" actId="700"/>
          <ac:spMkLst>
            <pc:docMk/>
            <pc:sldMk cId="3468936543" sldId="332"/>
            <ac:spMk id="18" creationId="{72DB8882-8EF5-9F4B-33B4-946D65B3EB24}"/>
          </ac:spMkLst>
        </pc:spChg>
        <pc:picChg chg="del">
          <ac:chgData name="#NG SHANG YAU#" userId="d611379c-c6ca-4c5a-af69-e01ced6277f1" providerId="ADAL" clId="{15C56F21-24E0-453E-88D8-0D2F98861D26}" dt="2023-04-02T07:06:41.082" v="5527" actId="478"/>
          <ac:picMkLst>
            <pc:docMk/>
            <pc:sldMk cId="3468936543" sldId="332"/>
            <ac:picMk id="11" creationId="{759BFDC9-439B-8BCF-93FA-6D048A731482}"/>
          </ac:picMkLst>
        </pc:picChg>
      </pc:sldChg>
      <pc:sldChg chg="addSp delSp modSp add mod modTransition modClrScheme chgLayout">
        <pc:chgData name="#NG SHANG YAU#" userId="d611379c-c6ca-4c5a-af69-e01ced6277f1" providerId="ADAL" clId="{15C56F21-24E0-453E-88D8-0D2F98861D26}" dt="2023-04-02T10:23:59.696" v="6555"/>
        <pc:sldMkLst>
          <pc:docMk/>
          <pc:sldMk cId="316198812" sldId="333"/>
        </pc:sldMkLst>
        <pc:spChg chg="del mod">
          <ac:chgData name="#NG SHANG YAU#" userId="d611379c-c6ca-4c5a-af69-e01ced6277f1" providerId="ADAL" clId="{15C56F21-24E0-453E-88D8-0D2F98861D26}" dt="2023-04-01T17:55:28.975" v="1974" actId="478"/>
          <ac:spMkLst>
            <pc:docMk/>
            <pc:sldMk cId="316198812" sldId="333"/>
            <ac:spMk id="2" creationId="{1EBE6EB3-3CF6-80E7-1298-553A586D4422}"/>
          </ac:spMkLst>
        </pc:spChg>
        <pc:spChg chg="add del mod">
          <ac:chgData name="#NG SHANG YAU#" userId="d611379c-c6ca-4c5a-af69-e01ced6277f1" providerId="ADAL" clId="{15C56F21-24E0-453E-88D8-0D2F98861D26}" dt="2023-04-02T08:31:31.254" v="6439" actId="478"/>
          <ac:spMkLst>
            <pc:docMk/>
            <pc:sldMk cId="316198812" sldId="333"/>
            <ac:spMk id="3" creationId="{5FD6E6C2-4ACD-7CF3-F2CE-0D749FF5C268}"/>
          </ac:spMkLst>
        </pc:spChg>
        <pc:spChg chg="add del mod ord">
          <ac:chgData name="#NG SHANG YAU#" userId="d611379c-c6ca-4c5a-af69-e01ced6277f1" providerId="ADAL" clId="{15C56F21-24E0-453E-88D8-0D2F98861D26}" dt="2023-04-01T17:35:58.897" v="1755" actId="478"/>
          <ac:spMkLst>
            <pc:docMk/>
            <pc:sldMk cId="316198812" sldId="333"/>
            <ac:spMk id="3" creationId="{FBAFA8AC-5FD8-E3BC-533B-00752EED8EB7}"/>
          </ac:spMkLst>
        </pc:spChg>
        <pc:spChg chg="del mod">
          <ac:chgData name="#NG SHANG YAU#" userId="d611379c-c6ca-4c5a-af69-e01ced6277f1" providerId="ADAL" clId="{15C56F21-24E0-453E-88D8-0D2F98861D26}" dt="2023-04-01T17:55:42.878" v="1981" actId="478"/>
          <ac:spMkLst>
            <pc:docMk/>
            <pc:sldMk cId="316198812" sldId="333"/>
            <ac:spMk id="4" creationId="{F18EBB31-9725-C656-8F04-5E4C95F8DDE4}"/>
          </ac:spMkLst>
        </pc:spChg>
        <pc:spChg chg="add mod">
          <ac:chgData name="#NG SHANG YAU#" userId="d611379c-c6ca-4c5a-af69-e01ced6277f1" providerId="ADAL" clId="{15C56F21-24E0-453E-88D8-0D2F98861D26}" dt="2023-04-02T08:31:31.519" v="6440"/>
          <ac:spMkLst>
            <pc:docMk/>
            <pc:sldMk cId="316198812" sldId="333"/>
            <ac:spMk id="5" creationId="{73FDCF67-9F0D-2242-971D-A95D30AFA6E5}"/>
          </ac:spMkLst>
        </pc:spChg>
        <pc:spChg chg="add del">
          <ac:chgData name="#NG SHANG YAU#" userId="d611379c-c6ca-4c5a-af69-e01ced6277f1" providerId="ADAL" clId="{15C56F21-24E0-453E-88D8-0D2F98861D26}" dt="2023-04-01T17:16:01.259" v="1329" actId="478"/>
          <ac:spMkLst>
            <pc:docMk/>
            <pc:sldMk cId="316198812" sldId="333"/>
            <ac:spMk id="6" creationId="{0F9A3ABB-A6C3-7E78-D065-D71CACDD7BEB}"/>
          </ac:spMkLst>
        </pc:spChg>
        <pc:spChg chg="add mod">
          <ac:chgData name="#NG SHANG YAU#" userId="d611379c-c6ca-4c5a-af69-e01ced6277f1" providerId="ADAL" clId="{15C56F21-24E0-453E-88D8-0D2F98861D26}" dt="2023-04-01T17:17:02.236" v="1367" actId="1076"/>
          <ac:spMkLst>
            <pc:docMk/>
            <pc:sldMk cId="316198812" sldId="333"/>
            <ac:spMk id="7" creationId="{7370C677-BE17-E200-579D-361320807985}"/>
          </ac:spMkLst>
        </pc:spChg>
        <pc:spChg chg="del mod">
          <ac:chgData name="#NG SHANG YAU#" userId="d611379c-c6ca-4c5a-af69-e01ced6277f1" providerId="ADAL" clId="{15C56F21-24E0-453E-88D8-0D2F98861D26}" dt="2023-04-01T17:55:30.647" v="1975" actId="478"/>
          <ac:spMkLst>
            <pc:docMk/>
            <pc:sldMk cId="316198812" sldId="333"/>
            <ac:spMk id="9" creationId="{E5471C1B-72CC-0E85-99DA-2325F258F6D5}"/>
          </ac:spMkLst>
        </pc:spChg>
        <pc:spChg chg="mod ord">
          <ac:chgData name="#NG SHANG YAU#" userId="d611379c-c6ca-4c5a-af69-e01ced6277f1" providerId="ADAL" clId="{15C56F21-24E0-453E-88D8-0D2F98861D26}" dt="2023-04-02T07:03:53.349" v="5481" actId="700"/>
          <ac:spMkLst>
            <pc:docMk/>
            <pc:sldMk cId="316198812" sldId="333"/>
            <ac:spMk id="10" creationId="{B24985D6-E41A-C0E6-6B19-0F597ACF0DCE}"/>
          </ac:spMkLst>
        </pc:spChg>
        <pc:spChg chg="del">
          <ac:chgData name="#NG SHANG YAU#" userId="d611379c-c6ca-4c5a-af69-e01ced6277f1" providerId="ADAL" clId="{15C56F21-24E0-453E-88D8-0D2F98861D26}" dt="2023-04-01T17:13:54.099" v="1318" actId="478"/>
          <ac:spMkLst>
            <pc:docMk/>
            <pc:sldMk cId="316198812" sldId="333"/>
            <ac:spMk id="14" creationId="{ECD40E7B-0CB3-18C5-F750-2B48DB8585FA}"/>
          </ac:spMkLst>
        </pc:spChg>
        <pc:spChg chg="del mod">
          <ac:chgData name="#NG SHANG YAU#" userId="d611379c-c6ca-4c5a-af69-e01ced6277f1" providerId="ADAL" clId="{15C56F21-24E0-453E-88D8-0D2F98861D26}" dt="2023-04-01T17:55:36.487" v="1978" actId="478"/>
          <ac:spMkLst>
            <pc:docMk/>
            <pc:sldMk cId="316198812" sldId="333"/>
            <ac:spMk id="15" creationId="{F66514D7-4B67-0892-0A18-449FF65CE59C}"/>
          </ac:spMkLst>
        </pc:spChg>
        <pc:spChg chg="del mod">
          <ac:chgData name="#NG SHANG YAU#" userId="d611379c-c6ca-4c5a-af69-e01ced6277f1" providerId="ADAL" clId="{15C56F21-24E0-453E-88D8-0D2F98861D26}" dt="2023-04-01T17:55:32.326" v="1976" actId="478"/>
          <ac:spMkLst>
            <pc:docMk/>
            <pc:sldMk cId="316198812" sldId="333"/>
            <ac:spMk id="16" creationId="{AB54841E-A6CC-A23E-6469-DD9398E4DE0A}"/>
          </ac:spMkLst>
        </pc:spChg>
        <pc:spChg chg="del mod">
          <ac:chgData name="#NG SHANG YAU#" userId="d611379c-c6ca-4c5a-af69-e01ced6277f1" providerId="ADAL" clId="{15C56F21-24E0-453E-88D8-0D2F98861D26}" dt="2023-04-01T17:55:34.886" v="1977" actId="478"/>
          <ac:spMkLst>
            <pc:docMk/>
            <pc:sldMk cId="316198812" sldId="333"/>
            <ac:spMk id="17" creationId="{DE427115-77D7-4FC4-D101-320735C98600}"/>
          </ac:spMkLst>
        </pc:spChg>
        <pc:spChg chg="add del mod">
          <ac:chgData name="#NG SHANG YAU#" userId="d611379c-c6ca-4c5a-af69-e01ced6277f1" providerId="ADAL" clId="{15C56F21-24E0-453E-88D8-0D2F98861D26}" dt="2023-04-01T17:20:18.155" v="1506" actId="478"/>
          <ac:spMkLst>
            <pc:docMk/>
            <pc:sldMk cId="316198812" sldId="333"/>
            <ac:spMk id="18" creationId="{B98F159C-1F46-C35E-A575-70CA23A70EBE}"/>
          </ac:spMkLst>
        </pc:spChg>
        <pc:spChg chg="add del mod">
          <ac:chgData name="#NG SHANG YAU#" userId="d611379c-c6ca-4c5a-af69-e01ced6277f1" providerId="ADAL" clId="{15C56F21-24E0-453E-88D8-0D2F98861D26}" dt="2023-04-01T17:20:18.987" v="1507" actId="478"/>
          <ac:spMkLst>
            <pc:docMk/>
            <pc:sldMk cId="316198812" sldId="333"/>
            <ac:spMk id="20" creationId="{77E79C63-1770-98FF-ED88-0101EE343FA1}"/>
          </ac:spMkLst>
        </pc:spChg>
        <pc:spChg chg="add del mod">
          <ac:chgData name="#NG SHANG YAU#" userId="d611379c-c6ca-4c5a-af69-e01ced6277f1" providerId="ADAL" clId="{15C56F21-24E0-453E-88D8-0D2F98861D26}" dt="2023-04-01T17:20:20.778" v="1510" actId="478"/>
          <ac:spMkLst>
            <pc:docMk/>
            <pc:sldMk cId="316198812" sldId="333"/>
            <ac:spMk id="21" creationId="{169B9B9C-1477-8F5C-E586-5D43FC78F38E}"/>
          </ac:spMkLst>
        </pc:spChg>
        <pc:spChg chg="add del mod">
          <ac:chgData name="#NG SHANG YAU#" userId="d611379c-c6ca-4c5a-af69-e01ced6277f1" providerId="ADAL" clId="{15C56F21-24E0-453E-88D8-0D2F98861D26}" dt="2023-04-01T17:20:20.195" v="1509" actId="478"/>
          <ac:spMkLst>
            <pc:docMk/>
            <pc:sldMk cId="316198812" sldId="333"/>
            <ac:spMk id="22" creationId="{774AD976-892F-7289-4E57-44EE18F965E1}"/>
          </ac:spMkLst>
        </pc:spChg>
        <pc:spChg chg="add del mod">
          <ac:chgData name="#NG SHANG YAU#" userId="d611379c-c6ca-4c5a-af69-e01ced6277f1" providerId="ADAL" clId="{15C56F21-24E0-453E-88D8-0D2F98861D26}" dt="2023-04-01T17:20:19.658" v="1508" actId="478"/>
          <ac:spMkLst>
            <pc:docMk/>
            <pc:sldMk cId="316198812" sldId="333"/>
            <ac:spMk id="23" creationId="{1AB2158E-F004-B4FC-E791-0DF38BD952F5}"/>
          </ac:spMkLst>
        </pc:spChg>
        <pc:spChg chg="add mod">
          <ac:chgData name="#NG SHANG YAU#" userId="d611379c-c6ca-4c5a-af69-e01ced6277f1" providerId="ADAL" clId="{15C56F21-24E0-453E-88D8-0D2F98861D26}" dt="2023-04-01T17:20:26.351" v="1511"/>
          <ac:spMkLst>
            <pc:docMk/>
            <pc:sldMk cId="316198812" sldId="333"/>
            <ac:spMk id="24" creationId="{28722575-DB6F-2287-932F-D376BD186389}"/>
          </ac:spMkLst>
        </pc:spChg>
        <pc:spChg chg="add mod">
          <ac:chgData name="#NG SHANG YAU#" userId="d611379c-c6ca-4c5a-af69-e01ced6277f1" providerId="ADAL" clId="{15C56F21-24E0-453E-88D8-0D2F98861D26}" dt="2023-04-01T17:20:26.351" v="1511"/>
          <ac:spMkLst>
            <pc:docMk/>
            <pc:sldMk cId="316198812" sldId="333"/>
            <ac:spMk id="25" creationId="{2ABBC1F0-5238-CF2B-8211-4FF09B419408}"/>
          </ac:spMkLst>
        </pc:spChg>
        <pc:spChg chg="add mod">
          <ac:chgData name="#NG SHANG YAU#" userId="d611379c-c6ca-4c5a-af69-e01ced6277f1" providerId="ADAL" clId="{15C56F21-24E0-453E-88D8-0D2F98861D26}" dt="2023-04-01T17:20:26.351" v="1511"/>
          <ac:spMkLst>
            <pc:docMk/>
            <pc:sldMk cId="316198812" sldId="333"/>
            <ac:spMk id="26" creationId="{6D588C0C-9D54-5B48-46FE-32CBDFAB275A}"/>
          </ac:spMkLst>
        </pc:spChg>
        <pc:spChg chg="add mod">
          <ac:chgData name="#NG SHANG YAU#" userId="d611379c-c6ca-4c5a-af69-e01ced6277f1" providerId="ADAL" clId="{15C56F21-24E0-453E-88D8-0D2F98861D26}" dt="2023-04-01T17:20:26.351" v="1511"/>
          <ac:spMkLst>
            <pc:docMk/>
            <pc:sldMk cId="316198812" sldId="333"/>
            <ac:spMk id="27" creationId="{6F094FEE-DFF4-7071-4447-CB4E104E0C1D}"/>
          </ac:spMkLst>
        </pc:spChg>
        <pc:spChg chg="add mod">
          <ac:chgData name="#NG SHANG YAU#" userId="d611379c-c6ca-4c5a-af69-e01ced6277f1" providerId="ADAL" clId="{15C56F21-24E0-453E-88D8-0D2F98861D26}" dt="2023-04-01T17:20:26.351" v="1511"/>
          <ac:spMkLst>
            <pc:docMk/>
            <pc:sldMk cId="316198812" sldId="333"/>
            <ac:spMk id="28" creationId="{274FB5FF-59FE-1E06-21D7-CFCFA4F38A5C}"/>
          </ac:spMkLst>
        </pc:spChg>
        <pc:spChg chg="add mod">
          <ac:chgData name="#NG SHANG YAU#" userId="d611379c-c6ca-4c5a-af69-e01ced6277f1" providerId="ADAL" clId="{15C56F21-24E0-453E-88D8-0D2F98861D26}" dt="2023-04-01T17:35:28.974" v="1749"/>
          <ac:spMkLst>
            <pc:docMk/>
            <pc:sldMk cId="316198812" sldId="333"/>
            <ac:spMk id="29" creationId="{A1E78299-BB45-06F4-19EA-82352DD077D7}"/>
          </ac:spMkLst>
        </pc:spChg>
        <pc:spChg chg="add mod">
          <ac:chgData name="#NG SHANG YAU#" userId="d611379c-c6ca-4c5a-af69-e01ced6277f1" providerId="ADAL" clId="{15C56F21-24E0-453E-88D8-0D2F98861D26}" dt="2023-04-01T17:35:28.974" v="1749"/>
          <ac:spMkLst>
            <pc:docMk/>
            <pc:sldMk cId="316198812" sldId="333"/>
            <ac:spMk id="30" creationId="{273A5A84-EE78-B24F-76C6-6A71387C9A5F}"/>
          </ac:spMkLst>
        </pc:spChg>
        <pc:spChg chg="add mod">
          <ac:chgData name="#NG SHANG YAU#" userId="d611379c-c6ca-4c5a-af69-e01ced6277f1" providerId="ADAL" clId="{15C56F21-24E0-453E-88D8-0D2F98861D26}" dt="2023-04-01T17:35:28.974" v="1749"/>
          <ac:spMkLst>
            <pc:docMk/>
            <pc:sldMk cId="316198812" sldId="333"/>
            <ac:spMk id="31" creationId="{7E0DE84C-F878-20EE-DDED-A28F1ACE01E7}"/>
          </ac:spMkLst>
        </pc:spChg>
        <pc:spChg chg="add mod">
          <ac:chgData name="#NG SHANG YAU#" userId="d611379c-c6ca-4c5a-af69-e01ced6277f1" providerId="ADAL" clId="{15C56F21-24E0-453E-88D8-0D2F98861D26}" dt="2023-04-01T17:35:28.974" v="1749"/>
          <ac:spMkLst>
            <pc:docMk/>
            <pc:sldMk cId="316198812" sldId="333"/>
            <ac:spMk id="32" creationId="{24E433DC-4158-EFAA-93B4-2903569E51AD}"/>
          </ac:spMkLst>
        </pc:spChg>
        <pc:spChg chg="add mod">
          <ac:chgData name="#NG SHANG YAU#" userId="d611379c-c6ca-4c5a-af69-e01ced6277f1" providerId="ADAL" clId="{15C56F21-24E0-453E-88D8-0D2F98861D26}" dt="2023-04-01T17:35:28.974" v="1749"/>
          <ac:spMkLst>
            <pc:docMk/>
            <pc:sldMk cId="316198812" sldId="333"/>
            <ac:spMk id="33" creationId="{32ED038B-92BE-91AB-B7DA-F32556F2AFC5}"/>
          </ac:spMkLst>
        </pc:spChg>
        <pc:picChg chg="add del mod">
          <ac:chgData name="#NG SHANG YAU#" userId="d611379c-c6ca-4c5a-af69-e01ced6277f1" providerId="ADAL" clId="{15C56F21-24E0-453E-88D8-0D2F98861D26}" dt="2023-04-02T08:31:31.254" v="6439" actId="478"/>
          <ac:picMkLst>
            <pc:docMk/>
            <pc:sldMk cId="316198812" sldId="333"/>
            <ac:picMk id="2" creationId="{C83CE497-FDA5-F2C3-5472-71453ECBB8CC}"/>
          </ac:picMkLst>
        </pc:picChg>
        <pc:picChg chg="add mod">
          <ac:chgData name="#NG SHANG YAU#" userId="d611379c-c6ca-4c5a-af69-e01ced6277f1" providerId="ADAL" clId="{15C56F21-24E0-453E-88D8-0D2F98861D26}" dt="2023-04-02T08:31:31.519" v="6440"/>
          <ac:picMkLst>
            <pc:docMk/>
            <pc:sldMk cId="316198812" sldId="333"/>
            <ac:picMk id="4" creationId="{DDD01DE1-3A67-9266-380C-685F81E4D2AE}"/>
          </ac:picMkLst>
        </pc:picChg>
        <pc:picChg chg="del">
          <ac:chgData name="#NG SHANG YAU#" userId="d611379c-c6ca-4c5a-af69-e01ced6277f1" providerId="ADAL" clId="{15C56F21-24E0-453E-88D8-0D2F98861D26}" dt="2023-04-02T07:03:40.391" v="5479" actId="478"/>
          <ac:picMkLst>
            <pc:docMk/>
            <pc:sldMk cId="316198812" sldId="333"/>
            <ac:picMk id="8" creationId="{63CC0FF9-8B42-502F-E198-123DD655E180}"/>
          </ac:picMkLst>
        </pc:picChg>
        <pc:picChg chg="del">
          <ac:chgData name="#NG SHANG YAU#" userId="d611379c-c6ca-4c5a-af69-e01ced6277f1" providerId="ADAL" clId="{15C56F21-24E0-453E-88D8-0D2F98861D26}" dt="2023-04-02T08:30:41.287" v="6412" actId="478"/>
          <ac:picMkLst>
            <pc:docMk/>
            <pc:sldMk cId="316198812" sldId="333"/>
            <ac:picMk id="12" creationId="{A635C0EE-E157-37D4-B837-0CFF1B60188E}"/>
          </ac:picMkLst>
        </pc:picChg>
        <pc:picChg chg="add mod">
          <ac:chgData name="#NG SHANG YAU#" userId="d611379c-c6ca-4c5a-af69-e01ced6277f1" providerId="ADAL" clId="{15C56F21-24E0-453E-88D8-0D2F98861D26}" dt="2023-04-01T17:48:22.255" v="1888"/>
          <ac:picMkLst>
            <pc:docMk/>
            <pc:sldMk cId="316198812" sldId="333"/>
            <ac:picMk id="34" creationId="{BB2DDEDA-081E-EF2A-ACDF-F0DB4FF70B8F}"/>
          </ac:picMkLst>
        </pc:picChg>
        <pc:picChg chg="add mod">
          <ac:chgData name="#NG SHANG YAU#" userId="d611379c-c6ca-4c5a-af69-e01ced6277f1" providerId="ADAL" clId="{15C56F21-24E0-453E-88D8-0D2F98861D26}" dt="2023-04-01T17:48:22.255" v="1888"/>
          <ac:picMkLst>
            <pc:docMk/>
            <pc:sldMk cId="316198812" sldId="333"/>
            <ac:picMk id="35" creationId="{738872E9-729D-6469-E1CA-E2AD1FB1CA3D}"/>
          </ac:picMkLst>
        </pc:picChg>
        <pc:picChg chg="add del mod">
          <ac:chgData name="#NG SHANG YAU#" userId="d611379c-c6ca-4c5a-af69-e01ced6277f1" providerId="ADAL" clId="{15C56F21-24E0-453E-88D8-0D2F98861D26}" dt="2023-04-01T17:55:39.590" v="1980" actId="478"/>
          <ac:picMkLst>
            <pc:docMk/>
            <pc:sldMk cId="316198812" sldId="333"/>
            <ac:picMk id="36" creationId="{DE996D90-009D-91E2-3FEF-4D2717B2CDDF}"/>
          </ac:picMkLst>
        </pc:picChg>
        <pc:picChg chg="add mod">
          <ac:chgData name="#NG SHANG YAU#" userId="d611379c-c6ca-4c5a-af69-e01ced6277f1" providerId="ADAL" clId="{15C56F21-24E0-453E-88D8-0D2F98861D26}" dt="2023-04-01T17:48:22.255" v="1888"/>
          <ac:picMkLst>
            <pc:docMk/>
            <pc:sldMk cId="316198812" sldId="333"/>
            <ac:picMk id="37" creationId="{65A7560A-11F2-BFDA-C65C-467714336DF3}"/>
          </ac:picMkLst>
        </pc:picChg>
        <pc:picChg chg="add mod">
          <ac:chgData name="#NG SHANG YAU#" userId="d611379c-c6ca-4c5a-af69-e01ced6277f1" providerId="ADAL" clId="{15C56F21-24E0-453E-88D8-0D2F98861D26}" dt="2023-04-01T17:48:22.255" v="1888"/>
          <ac:picMkLst>
            <pc:docMk/>
            <pc:sldMk cId="316198812" sldId="333"/>
            <ac:picMk id="38" creationId="{E054A793-0269-B950-7625-4DC878A47B7D}"/>
          </ac:picMkLst>
        </pc:picChg>
      </pc:sldChg>
      <pc:sldChg chg="addSp delSp modSp add mod modClrScheme chgLayout">
        <pc:chgData name="#NG SHANG YAU#" userId="d611379c-c6ca-4c5a-af69-e01ced6277f1" providerId="ADAL" clId="{15C56F21-24E0-453E-88D8-0D2F98861D26}" dt="2023-04-02T10:29:38.508" v="6592" actId="2711"/>
        <pc:sldMkLst>
          <pc:docMk/>
          <pc:sldMk cId="1170760273" sldId="334"/>
        </pc:sldMkLst>
        <pc:spChg chg="add del mod">
          <ac:chgData name="#NG SHANG YAU#" userId="d611379c-c6ca-4c5a-af69-e01ced6277f1" providerId="ADAL" clId="{15C56F21-24E0-453E-88D8-0D2F98861D26}" dt="2023-04-01T17:13:48.589" v="1316"/>
          <ac:spMkLst>
            <pc:docMk/>
            <pc:sldMk cId="1170760273" sldId="334"/>
            <ac:spMk id="3" creationId="{E23B3655-6162-B18A-35AB-498AF6460691}"/>
          </ac:spMkLst>
        </pc:spChg>
        <pc:spChg chg="add del mod">
          <ac:chgData name="#NG SHANG YAU#" userId="d611379c-c6ca-4c5a-af69-e01ced6277f1" providerId="ADAL" clId="{15C56F21-24E0-453E-88D8-0D2F98861D26}" dt="2023-04-02T08:31:23.465" v="6435" actId="478"/>
          <ac:spMkLst>
            <pc:docMk/>
            <pc:sldMk cId="1170760273" sldId="334"/>
            <ac:spMk id="5" creationId="{453312F9-5466-2288-0629-2DD2E2672738}"/>
          </ac:spMkLst>
        </pc:spChg>
        <pc:spChg chg="add mod">
          <ac:chgData name="#NG SHANG YAU#" userId="d611379c-c6ca-4c5a-af69-e01ced6277f1" providerId="ADAL" clId="{15C56F21-24E0-453E-88D8-0D2F98861D26}" dt="2023-04-02T08:31:23.751" v="6436"/>
          <ac:spMkLst>
            <pc:docMk/>
            <pc:sldMk cId="1170760273" sldId="334"/>
            <ac:spMk id="7" creationId="{90F930AB-DE62-5341-A39F-A91AF58C778E}"/>
          </ac:spMkLst>
        </pc:spChg>
        <pc:spChg chg="add mod">
          <ac:chgData name="#NG SHANG YAU#" userId="d611379c-c6ca-4c5a-af69-e01ced6277f1" providerId="ADAL" clId="{15C56F21-24E0-453E-88D8-0D2F98861D26}" dt="2023-04-02T10:27:16.911" v="6577" actId="115"/>
          <ac:spMkLst>
            <pc:docMk/>
            <pc:sldMk cId="1170760273" sldId="334"/>
            <ac:spMk id="8" creationId="{6DC33754-FAB4-6B30-CE57-78CC54158996}"/>
          </ac:spMkLst>
        </pc:spChg>
        <pc:spChg chg="mod ord">
          <ac:chgData name="#NG SHANG YAU#" userId="d611379c-c6ca-4c5a-af69-e01ced6277f1" providerId="ADAL" clId="{15C56F21-24E0-453E-88D8-0D2F98861D26}" dt="2023-04-02T03:21:17.875" v="5438" actId="700"/>
          <ac:spMkLst>
            <pc:docMk/>
            <pc:sldMk cId="1170760273" sldId="334"/>
            <ac:spMk id="10" creationId="{B24985D6-E41A-C0E6-6B19-0F597ACF0DCE}"/>
          </ac:spMkLst>
        </pc:spChg>
        <pc:spChg chg="del">
          <ac:chgData name="#NG SHANG YAU#" userId="d611379c-c6ca-4c5a-af69-e01ced6277f1" providerId="ADAL" clId="{15C56F21-24E0-453E-88D8-0D2F98861D26}" dt="2023-04-01T17:13:48.587" v="1314" actId="478"/>
          <ac:spMkLst>
            <pc:docMk/>
            <pc:sldMk cId="1170760273" sldId="334"/>
            <ac:spMk id="14" creationId="{ECD40E7B-0CB3-18C5-F750-2B48DB8585FA}"/>
          </ac:spMkLst>
        </pc:spChg>
        <pc:graphicFrameChg chg="add mod modGraphic">
          <ac:chgData name="#NG SHANG YAU#" userId="d611379c-c6ca-4c5a-af69-e01ced6277f1" providerId="ADAL" clId="{15C56F21-24E0-453E-88D8-0D2F98861D26}" dt="2023-04-02T10:29:38.508" v="6592" actId="2711"/>
          <ac:graphicFrameMkLst>
            <pc:docMk/>
            <pc:sldMk cId="1170760273" sldId="334"/>
            <ac:graphicFrameMk id="4" creationId="{A5A43CE8-091E-2F02-BB1E-EFF3459337B4}"/>
          </ac:graphicFrameMkLst>
        </pc:graphicFrameChg>
        <pc:picChg chg="add mod modCrop">
          <ac:chgData name="#NG SHANG YAU#" userId="d611379c-c6ca-4c5a-af69-e01ced6277f1" providerId="ADAL" clId="{15C56F21-24E0-453E-88D8-0D2F98861D26}" dt="2023-04-01T17:15:08.608" v="1326" actId="1076"/>
          <ac:picMkLst>
            <pc:docMk/>
            <pc:sldMk cId="1170760273" sldId="334"/>
            <ac:picMk id="2" creationId="{FE71FA6D-6AD6-B3C2-582A-C955DCB6EF36}"/>
          </ac:picMkLst>
        </pc:picChg>
        <pc:picChg chg="add del mod">
          <ac:chgData name="#NG SHANG YAU#" userId="d611379c-c6ca-4c5a-af69-e01ced6277f1" providerId="ADAL" clId="{15C56F21-24E0-453E-88D8-0D2F98861D26}" dt="2023-04-02T08:31:23.465" v="6435" actId="478"/>
          <ac:picMkLst>
            <pc:docMk/>
            <pc:sldMk cId="1170760273" sldId="334"/>
            <ac:picMk id="3" creationId="{2E468518-B787-7BEA-D19E-C026031A012E}"/>
          </ac:picMkLst>
        </pc:picChg>
        <pc:picChg chg="add mod">
          <ac:chgData name="#NG SHANG YAU#" userId="d611379c-c6ca-4c5a-af69-e01ced6277f1" providerId="ADAL" clId="{15C56F21-24E0-453E-88D8-0D2F98861D26}" dt="2023-04-02T08:31:23.751" v="6436"/>
          <ac:picMkLst>
            <pc:docMk/>
            <pc:sldMk cId="1170760273" sldId="334"/>
            <ac:picMk id="6" creationId="{B4E5E41B-795F-34FD-B61A-FA5A79A69B90}"/>
          </ac:picMkLst>
        </pc:picChg>
        <pc:picChg chg="del">
          <ac:chgData name="#NG SHANG YAU#" userId="d611379c-c6ca-4c5a-af69-e01ced6277f1" providerId="ADAL" clId="{15C56F21-24E0-453E-88D8-0D2F98861D26}" dt="2023-04-02T03:21:09.684" v="5436" actId="478"/>
          <ac:picMkLst>
            <pc:docMk/>
            <pc:sldMk cId="1170760273" sldId="334"/>
            <ac:picMk id="8" creationId="{63CC0FF9-8B42-502F-E198-123DD655E180}"/>
          </ac:picMkLst>
        </pc:picChg>
        <pc:picChg chg="del">
          <ac:chgData name="#NG SHANG YAU#" userId="d611379c-c6ca-4c5a-af69-e01ced6277f1" providerId="ADAL" clId="{15C56F21-24E0-453E-88D8-0D2F98861D26}" dt="2023-04-02T08:30:30.448" v="6407" actId="478"/>
          <ac:picMkLst>
            <pc:docMk/>
            <pc:sldMk cId="1170760273" sldId="334"/>
            <ac:picMk id="12" creationId="{A635C0EE-E157-37D4-B837-0CFF1B60188E}"/>
          </ac:picMkLst>
        </pc:picChg>
        <pc:picChg chg="del">
          <ac:chgData name="#NG SHANG YAU#" userId="d611379c-c6ca-4c5a-af69-e01ced6277f1" providerId="ADAL" clId="{15C56F21-24E0-453E-88D8-0D2F98861D26}" dt="2023-04-01T17:03:25.749" v="785" actId="478"/>
          <ac:picMkLst>
            <pc:docMk/>
            <pc:sldMk cId="1170760273" sldId="334"/>
            <ac:picMk id="1026" creationId="{645287E8-D303-53BF-F6F2-5D638CFFB700}"/>
          </ac:picMkLst>
        </pc:picChg>
        <pc:picChg chg="add del mod">
          <ac:chgData name="#NG SHANG YAU#" userId="d611379c-c6ca-4c5a-af69-e01ced6277f1" providerId="ADAL" clId="{15C56F21-24E0-453E-88D8-0D2F98861D26}" dt="2023-04-01T17:04:34.349" v="791" actId="478"/>
          <ac:picMkLst>
            <pc:docMk/>
            <pc:sldMk cId="1170760273" sldId="334"/>
            <ac:picMk id="2050" creationId="{9D4D9418-246D-60B2-8A1B-796BFBEF7436}"/>
          </ac:picMkLst>
        </pc:picChg>
      </pc:sldChg>
      <pc:sldChg chg="addSp delSp modSp add mod modTransition modClrScheme chgLayout">
        <pc:chgData name="#NG SHANG YAU#" userId="d611379c-c6ca-4c5a-af69-e01ced6277f1" providerId="ADAL" clId="{15C56F21-24E0-453E-88D8-0D2F98861D26}" dt="2023-04-02T10:23:53.173" v="6554"/>
        <pc:sldMkLst>
          <pc:docMk/>
          <pc:sldMk cId="1750695554" sldId="335"/>
        </pc:sldMkLst>
        <pc:spChg chg="del">
          <ac:chgData name="#NG SHANG YAU#" userId="d611379c-c6ca-4c5a-af69-e01ced6277f1" providerId="ADAL" clId="{15C56F21-24E0-453E-88D8-0D2F98861D26}" dt="2023-04-01T17:56:13.831" v="1992" actId="478"/>
          <ac:spMkLst>
            <pc:docMk/>
            <pc:sldMk cId="1750695554" sldId="335"/>
            <ac:spMk id="2" creationId="{1EBE6EB3-3CF6-80E7-1298-553A586D4422}"/>
          </ac:spMkLst>
        </pc:spChg>
        <pc:spChg chg="add mod">
          <ac:chgData name="#NG SHANG YAU#" userId="d611379c-c6ca-4c5a-af69-e01ced6277f1" providerId="ADAL" clId="{15C56F21-24E0-453E-88D8-0D2F98861D26}" dt="2023-04-02T08:31:41.442" v="6444"/>
          <ac:spMkLst>
            <pc:docMk/>
            <pc:sldMk cId="1750695554" sldId="335"/>
            <ac:spMk id="3" creationId="{339D5766-60E0-9C4E-5A01-83ED92F451FA}"/>
          </ac:spMkLst>
        </pc:spChg>
        <pc:spChg chg="del">
          <ac:chgData name="#NG SHANG YAU#" userId="d611379c-c6ca-4c5a-af69-e01ced6277f1" providerId="ADAL" clId="{15C56F21-24E0-453E-88D8-0D2F98861D26}" dt="2023-04-01T17:35:43.241" v="1751" actId="478"/>
          <ac:spMkLst>
            <pc:docMk/>
            <pc:sldMk cId="1750695554" sldId="335"/>
            <ac:spMk id="3" creationId="{FBAFA8AC-5FD8-E3BC-533B-00752EED8EB7}"/>
          </ac:spMkLst>
        </pc:spChg>
        <pc:spChg chg="del">
          <ac:chgData name="#NG SHANG YAU#" userId="d611379c-c6ca-4c5a-af69-e01ced6277f1" providerId="ADAL" clId="{15C56F21-24E0-453E-88D8-0D2F98861D26}" dt="2023-04-01T17:56:05.687" v="1990" actId="478"/>
          <ac:spMkLst>
            <pc:docMk/>
            <pc:sldMk cId="1750695554" sldId="335"/>
            <ac:spMk id="4" creationId="{F18EBB31-9725-C656-8F04-5E4C95F8DDE4}"/>
          </ac:spMkLst>
        </pc:spChg>
        <pc:spChg chg="add mod">
          <ac:chgData name="#NG SHANG YAU#" userId="d611379c-c6ca-4c5a-af69-e01ced6277f1" providerId="ADAL" clId="{15C56F21-24E0-453E-88D8-0D2F98861D26}" dt="2023-04-01T17:18:00.354" v="1423" actId="20577"/>
          <ac:spMkLst>
            <pc:docMk/>
            <pc:sldMk cId="1750695554" sldId="335"/>
            <ac:spMk id="5" creationId="{4A1CC8AC-A547-8C11-C4A4-A59033E00742}"/>
          </ac:spMkLst>
        </pc:spChg>
        <pc:spChg chg="add del mod">
          <ac:chgData name="#NG SHANG YAU#" userId="d611379c-c6ca-4c5a-af69-e01ced6277f1" providerId="ADAL" clId="{15C56F21-24E0-453E-88D8-0D2F98861D26}" dt="2023-04-01T17:24:54.490" v="1520" actId="478"/>
          <ac:spMkLst>
            <pc:docMk/>
            <pc:sldMk cId="1750695554" sldId="335"/>
            <ac:spMk id="6" creationId="{D5033DDF-E565-021A-F517-4E5713716B13}"/>
          </ac:spMkLst>
        </pc:spChg>
        <pc:spChg chg="del">
          <ac:chgData name="#NG SHANG YAU#" userId="d611379c-c6ca-4c5a-af69-e01ced6277f1" providerId="ADAL" clId="{15C56F21-24E0-453E-88D8-0D2F98861D26}" dt="2023-04-01T17:56:12.102" v="1991" actId="478"/>
          <ac:spMkLst>
            <pc:docMk/>
            <pc:sldMk cId="1750695554" sldId="335"/>
            <ac:spMk id="9" creationId="{E5471C1B-72CC-0E85-99DA-2325F258F6D5}"/>
          </ac:spMkLst>
        </pc:spChg>
        <pc:spChg chg="mod ord">
          <ac:chgData name="#NG SHANG YAU#" userId="d611379c-c6ca-4c5a-af69-e01ced6277f1" providerId="ADAL" clId="{15C56F21-24E0-453E-88D8-0D2F98861D26}" dt="2023-04-02T07:04:25.574" v="5490" actId="700"/>
          <ac:spMkLst>
            <pc:docMk/>
            <pc:sldMk cId="1750695554" sldId="335"/>
            <ac:spMk id="10" creationId="{B24985D6-E41A-C0E6-6B19-0F597ACF0DCE}"/>
          </ac:spMkLst>
        </pc:spChg>
        <pc:spChg chg="add del mod">
          <ac:chgData name="#NG SHANG YAU#" userId="d611379c-c6ca-4c5a-af69-e01ced6277f1" providerId="ADAL" clId="{15C56F21-24E0-453E-88D8-0D2F98861D26}" dt="2023-04-01T17:24:56.914" v="1523" actId="478"/>
          <ac:spMkLst>
            <pc:docMk/>
            <pc:sldMk cId="1750695554" sldId="335"/>
            <ac:spMk id="14" creationId="{05191B4D-A370-1408-C8F8-C471A3778C80}"/>
          </ac:spMkLst>
        </pc:spChg>
        <pc:spChg chg="del">
          <ac:chgData name="#NG SHANG YAU#" userId="d611379c-c6ca-4c5a-af69-e01ced6277f1" providerId="ADAL" clId="{15C56F21-24E0-453E-88D8-0D2F98861D26}" dt="2023-04-01T17:56:24.102" v="1997" actId="478"/>
          <ac:spMkLst>
            <pc:docMk/>
            <pc:sldMk cId="1750695554" sldId="335"/>
            <ac:spMk id="15" creationId="{F66514D7-4B67-0892-0A18-449FF65CE59C}"/>
          </ac:spMkLst>
        </pc:spChg>
        <pc:spChg chg="del">
          <ac:chgData name="#NG SHANG YAU#" userId="d611379c-c6ca-4c5a-af69-e01ced6277f1" providerId="ADAL" clId="{15C56F21-24E0-453E-88D8-0D2F98861D26}" dt="2023-04-01T17:56:15.086" v="1993" actId="478"/>
          <ac:spMkLst>
            <pc:docMk/>
            <pc:sldMk cId="1750695554" sldId="335"/>
            <ac:spMk id="16" creationId="{AB54841E-A6CC-A23E-6469-DD9398E4DE0A}"/>
          </ac:spMkLst>
        </pc:spChg>
        <pc:spChg chg="del">
          <ac:chgData name="#NG SHANG YAU#" userId="d611379c-c6ca-4c5a-af69-e01ced6277f1" providerId="ADAL" clId="{15C56F21-24E0-453E-88D8-0D2F98861D26}" dt="2023-04-01T17:56:21.310" v="1996" actId="478"/>
          <ac:spMkLst>
            <pc:docMk/>
            <pc:sldMk cId="1750695554" sldId="335"/>
            <ac:spMk id="17" creationId="{DE427115-77D7-4FC4-D101-320735C98600}"/>
          </ac:spMkLst>
        </pc:spChg>
        <pc:spChg chg="add del mod">
          <ac:chgData name="#NG SHANG YAU#" userId="d611379c-c6ca-4c5a-af69-e01ced6277f1" providerId="ADAL" clId="{15C56F21-24E0-453E-88D8-0D2F98861D26}" dt="2023-04-01T17:24:56.299" v="1522" actId="478"/>
          <ac:spMkLst>
            <pc:docMk/>
            <pc:sldMk cId="1750695554" sldId="335"/>
            <ac:spMk id="18" creationId="{A3668804-7E9E-10CB-E0C6-95844539A372}"/>
          </ac:spMkLst>
        </pc:spChg>
        <pc:spChg chg="add del mod">
          <ac:chgData name="#NG SHANG YAU#" userId="d611379c-c6ca-4c5a-af69-e01ced6277f1" providerId="ADAL" clId="{15C56F21-24E0-453E-88D8-0D2F98861D26}" dt="2023-04-01T17:24:55.691" v="1521" actId="478"/>
          <ac:spMkLst>
            <pc:docMk/>
            <pc:sldMk cId="1750695554" sldId="335"/>
            <ac:spMk id="20" creationId="{573DD52F-2594-41BD-6992-E7801213350F}"/>
          </ac:spMkLst>
        </pc:spChg>
        <pc:spChg chg="add del mod">
          <ac:chgData name="#NG SHANG YAU#" userId="d611379c-c6ca-4c5a-af69-e01ced6277f1" providerId="ADAL" clId="{15C56F21-24E0-453E-88D8-0D2F98861D26}" dt="2023-04-01T17:24:26.019" v="1513"/>
          <ac:spMkLst>
            <pc:docMk/>
            <pc:sldMk cId="1750695554" sldId="335"/>
            <ac:spMk id="21" creationId="{BA209AFB-BC27-D5B5-4CAC-31100F1DE372}"/>
          </ac:spMkLst>
        </pc:spChg>
        <pc:spChg chg="add del mod">
          <ac:chgData name="#NG SHANG YAU#" userId="d611379c-c6ca-4c5a-af69-e01ced6277f1" providerId="ADAL" clId="{15C56F21-24E0-453E-88D8-0D2F98861D26}" dt="2023-04-01T17:36:15.393" v="1756" actId="478"/>
          <ac:spMkLst>
            <pc:docMk/>
            <pc:sldMk cId="1750695554" sldId="335"/>
            <ac:spMk id="22" creationId="{364A6CED-97DD-2949-2A67-F2FFAB0EF440}"/>
          </ac:spMkLst>
        </pc:spChg>
        <pc:spChg chg="add mod">
          <ac:chgData name="#NG SHANG YAU#" userId="d611379c-c6ca-4c5a-af69-e01ced6277f1" providerId="ADAL" clId="{15C56F21-24E0-453E-88D8-0D2F98861D26}" dt="2023-04-01T17:25:03.158" v="1524"/>
          <ac:spMkLst>
            <pc:docMk/>
            <pc:sldMk cId="1750695554" sldId="335"/>
            <ac:spMk id="23" creationId="{46710675-4F46-E4A9-E264-DBFD09EA086F}"/>
          </ac:spMkLst>
        </pc:spChg>
        <pc:spChg chg="add mod">
          <ac:chgData name="#NG SHANG YAU#" userId="d611379c-c6ca-4c5a-af69-e01ced6277f1" providerId="ADAL" clId="{15C56F21-24E0-453E-88D8-0D2F98861D26}" dt="2023-04-01T17:25:03.158" v="1524"/>
          <ac:spMkLst>
            <pc:docMk/>
            <pc:sldMk cId="1750695554" sldId="335"/>
            <ac:spMk id="24" creationId="{147B4A11-5379-E7D6-35FE-55FD64B1972E}"/>
          </ac:spMkLst>
        </pc:spChg>
        <pc:spChg chg="add mod">
          <ac:chgData name="#NG SHANG YAU#" userId="d611379c-c6ca-4c5a-af69-e01ced6277f1" providerId="ADAL" clId="{15C56F21-24E0-453E-88D8-0D2F98861D26}" dt="2023-04-01T17:25:03.158" v="1524"/>
          <ac:spMkLst>
            <pc:docMk/>
            <pc:sldMk cId="1750695554" sldId="335"/>
            <ac:spMk id="25" creationId="{B9D9F0AC-C8F5-18DE-4C80-F3C491FD83A7}"/>
          </ac:spMkLst>
        </pc:spChg>
        <pc:spChg chg="add mod">
          <ac:chgData name="#NG SHANG YAU#" userId="d611379c-c6ca-4c5a-af69-e01ced6277f1" providerId="ADAL" clId="{15C56F21-24E0-453E-88D8-0D2F98861D26}" dt="2023-04-01T17:25:03.158" v="1524"/>
          <ac:spMkLst>
            <pc:docMk/>
            <pc:sldMk cId="1750695554" sldId="335"/>
            <ac:spMk id="26" creationId="{71B123C1-0678-8443-304C-4056E5E0E208}"/>
          </ac:spMkLst>
        </pc:spChg>
        <pc:spChg chg="add mod">
          <ac:chgData name="#NG SHANG YAU#" userId="d611379c-c6ca-4c5a-af69-e01ced6277f1" providerId="ADAL" clId="{15C56F21-24E0-453E-88D8-0D2F98861D26}" dt="2023-04-01T17:35:34.029" v="1750"/>
          <ac:spMkLst>
            <pc:docMk/>
            <pc:sldMk cId="1750695554" sldId="335"/>
            <ac:spMk id="27" creationId="{436752A6-4089-4669-6A6C-7EDE9D836F6C}"/>
          </ac:spMkLst>
        </pc:spChg>
        <pc:spChg chg="add mod">
          <ac:chgData name="#NG SHANG YAU#" userId="d611379c-c6ca-4c5a-af69-e01ced6277f1" providerId="ADAL" clId="{15C56F21-24E0-453E-88D8-0D2F98861D26}" dt="2023-04-01T17:35:34.029" v="1750"/>
          <ac:spMkLst>
            <pc:docMk/>
            <pc:sldMk cId="1750695554" sldId="335"/>
            <ac:spMk id="28" creationId="{B1D6F763-1D22-4C70-DE0F-6ADE68389348}"/>
          </ac:spMkLst>
        </pc:spChg>
        <pc:spChg chg="add mod">
          <ac:chgData name="#NG SHANG YAU#" userId="d611379c-c6ca-4c5a-af69-e01ced6277f1" providerId="ADAL" clId="{15C56F21-24E0-453E-88D8-0D2F98861D26}" dt="2023-04-01T17:35:34.029" v="1750"/>
          <ac:spMkLst>
            <pc:docMk/>
            <pc:sldMk cId="1750695554" sldId="335"/>
            <ac:spMk id="29" creationId="{28CDC45B-1A72-89A1-BED1-BE131A519397}"/>
          </ac:spMkLst>
        </pc:spChg>
        <pc:spChg chg="add mod">
          <ac:chgData name="#NG SHANG YAU#" userId="d611379c-c6ca-4c5a-af69-e01ced6277f1" providerId="ADAL" clId="{15C56F21-24E0-453E-88D8-0D2F98861D26}" dt="2023-04-01T17:35:34.029" v="1750"/>
          <ac:spMkLst>
            <pc:docMk/>
            <pc:sldMk cId="1750695554" sldId="335"/>
            <ac:spMk id="30" creationId="{1B21719A-8B74-1744-028A-A20896D0464D}"/>
          </ac:spMkLst>
        </pc:spChg>
        <pc:spChg chg="add del mod ord">
          <ac:chgData name="#NG SHANG YAU#" userId="d611379c-c6ca-4c5a-af69-e01ced6277f1" providerId="ADAL" clId="{15C56F21-24E0-453E-88D8-0D2F98861D26}" dt="2023-04-01T17:35:55.505" v="1754" actId="478"/>
          <ac:spMkLst>
            <pc:docMk/>
            <pc:sldMk cId="1750695554" sldId="335"/>
            <ac:spMk id="31" creationId="{43AD196D-5EF1-0169-8A32-007DDC60F13D}"/>
          </ac:spMkLst>
        </pc:spChg>
        <pc:spChg chg="add mod">
          <ac:chgData name="#NG SHANG YAU#" userId="d611379c-c6ca-4c5a-af69-e01ced6277f1" providerId="ADAL" clId="{15C56F21-24E0-453E-88D8-0D2F98861D26}" dt="2023-04-01T17:39:45.934" v="1812" actId="1076"/>
          <ac:spMkLst>
            <pc:docMk/>
            <pc:sldMk cId="1750695554" sldId="335"/>
            <ac:spMk id="32" creationId="{3EE7FD94-1410-18E1-476F-19BA5FBA5825}"/>
          </ac:spMkLst>
        </pc:spChg>
        <pc:picChg chg="add mod">
          <ac:chgData name="#NG SHANG YAU#" userId="d611379c-c6ca-4c5a-af69-e01ced6277f1" providerId="ADAL" clId="{15C56F21-24E0-453E-88D8-0D2F98861D26}" dt="2023-04-02T08:31:41.442" v="6444"/>
          <ac:picMkLst>
            <pc:docMk/>
            <pc:sldMk cId="1750695554" sldId="335"/>
            <ac:picMk id="2" creationId="{EDF4599C-7FFC-374C-2E62-DC98040177B7}"/>
          </ac:picMkLst>
        </pc:picChg>
        <pc:picChg chg="del">
          <ac:chgData name="#NG SHANG YAU#" userId="d611379c-c6ca-4c5a-af69-e01ced6277f1" providerId="ADAL" clId="{15C56F21-24E0-453E-88D8-0D2F98861D26}" dt="2023-04-02T07:04:03.079" v="5484" actId="478"/>
          <ac:picMkLst>
            <pc:docMk/>
            <pc:sldMk cId="1750695554" sldId="335"/>
            <ac:picMk id="8" creationId="{63CC0FF9-8B42-502F-E198-123DD655E180}"/>
          </ac:picMkLst>
        </pc:picChg>
        <pc:picChg chg="del">
          <ac:chgData name="#NG SHANG YAU#" userId="d611379c-c6ca-4c5a-af69-e01ced6277f1" providerId="ADAL" clId="{15C56F21-24E0-453E-88D8-0D2F98861D26}" dt="2023-04-02T08:31:41.152" v="6443" actId="478"/>
          <ac:picMkLst>
            <pc:docMk/>
            <pc:sldMk cId="1750695554" sldId="335"/>
            <ac:picMk id="12" creationId="{A635C0EE-E157-37D4-B837-0CFF1B60188E}"/>
          </ac:picMkLst>
        </pc:picChg>
        <pc:picChg chg="add mod">
          <ac:chgData name="#NG SHANG YAU#" userId="d611379c-c6ca-4c5a-af69-e01ced6277f1" providerId="ADAL" clId="{15C56F21-24E0-453E-88D8-0D2F98861D26}" dt="2023-04-01T17:49:04.516" v="1891"/>
          <ac:picMkLst>
            <pc:docMk/>
            <pc:sldMk cId="1750695554" sldId="335"/>
            <ac:picMk id="33" creationId="{3171F5AE-4CFE-B386-E85E-5D2EBD0C8925}"/>
          </ac:picMkLst>
        </pc:picChg>
        <pc:picChg chg="add del mod">
          <ac:chgData name="#NG SHANG YAU#" userId="d611379c-c6ca-4c5a-af69-e01ced6277f1" providerId="ADAL" clId="{15C56F21-24E0-453E-88D8-0D2F98861D26}" dt="2023-04-01T17:49:07.312" v="1892" actId="478"/>
          <ac:picMkLst>
            <pc:docMk/>
            <pc:sldMk cId="1750695554" sldId="335"/>
            <ac:picMk id="34" creationId="{B2A6B659-62A0-8C98-C7C2-C69F553D1140}"/>
          </ac:picMkLst>
        </pc:picChg>
        <pc:picChg chg="add del mod">
          <ac:chgData name="#NG SHANG YAU#" userId="d611379c-c6ca-4c5a-af69-e01ced6277f1" providerId="ADAL" clId="{15C56F21-24E0-453E-88D8-0D2F98861D26}" dt="2023-04-01T17:56:02.159" v="1989" actId="478"/>
          <ac:picMkLst>
            <pc:docMk/>
            <pc:sldMk cId="1750695554" sldId="335"/>
            <ac:picMk id="35" creationId="{82BDE89A-A7E2-7EB9-CAA7-D17DC673BEFF}"/>
          </ac:picMkLst>
        </pc:picChg>
        <pc:picChg chg="add mod">
          <ac:chgData name="#NG SHANG YAU#" userId="d611379c-c6ca-4c5a-af69-e01ced6277f1" providerId="ADAL" clId="{15C56F21-24E0-453E-88D8-0D2F98861D26}" dt="2023-04-01T17:49:04.516" v="1891"/>
          <ac:picMkLst>
            <pc:docMk/>
            <pc:sldMk cId="1750695554" sldId="335"/>
            <ac:picMk id="36" creationId="{4352CCC8-6308-8536-D5C9-654B02A71C8A}"/>
          </ac:picMkLst>
        </pc:picChg>
        <pc:picChg chg="add del mod">
          <ac:chgData name="#NG SHANG YAU#" userId="d611379c-c6ca-4c5a-af69-e01ced6277f1" providerId="ADAL" clId="{15C56F21-24E0-453E-88D8-0D2F98861D26}" dt="2023-04-01T17:56:17.847" v="1995" actId="478"/>
          <ac:picMkLst>
            <pc:docMk/>
            <pc:sldMk cId="1750695554" sldId="335"/>
            <ac:picMk id="37" creationId="{231B8CA9-B1FB-F486-BD19-DA8D9F218C45}"/>
          </ac:picMkLst>
        </pc:picChg>
      </pc:sldChg>
      <pc:sldChg chg="add del">
        <pc:chgData name="#NG SHANG YAU#" userId="d611379c-c6ca-4c5a-af69-e01ced6277f1" providerId="ADAL" clId="{15C56F21-24E0-453E-88D8-0D2F98861D26}" dt="2023-04-01T17:49:31.017" v="1898" actId="47"/>
        <pc:sldMkLst>
          <pc:docMk/>
          <pc:sldMk cId="1815428887" sldId="336"/>
        </pc:sldMkLst>
      </pc:sldChg>
      <pc:sldChg chg="addSp delSp modSp add mod modClrScheme chgLayout">
        <pc:chgData name="#NG SHANG YAU#" userId="d611379c-c6ca-4c5a-af69-e01ced6277f1" providerId="ADAL" clId="{15C56F21-24E0-453E-88D8-0D2F98861D26}" dt="2023-04-02T08:31:37.386" v="6442"/>
        <pc:sldMkLst>
          <pc:docMk/>
          <pc:sldMk cId="1091025398" sldId="337"/>
        </pc:sldMkLst>
        <pc:spChg chg="del">
          <ac:chgData name="#NG SHANG YAU#" userId="d611379c-c6ca-4c5a-af69-e01ced6277f1" providerId="ADAL" clId="{15C56F21-24E0-453E-88D8-0D2F98861D26}" dt="2023-04-01T17:55:46.559" v="1983" actId="478"/>
          <ac:spMkLst>
            <pc:docMk/>
            <pc:sldMk cId="1091025398" sldId="337"/>
            <ac:spMk id="2" creationId="{1EBE6EB3-3CF6-80E7-1298-553A586D4422}"/>
          </ac:spMkLst>
        </pc:spChg>
        <pc:spChg chg="add mod">
          <ac:chgData name="#NG SHANG YAU#" userId="d611379c-c6ca-4c5a-af69-e01ced6277f1" providerId="ADAL" clId="{15C56F21-24E0-453E-88D8-0D2F98861D26}" dt="2023-04-02T08:31:37.386" v="6442"/>
          <ac:spMkLst>
            <pc:docMk/>
            <pc:sldMk cId="1091025398" sldId="337"/>
            <ac:spMk id="4" creationId="{80CFE114-8F82-FC56-A8F2-71C07A87C217}"/>
          </ac:spMkLst>
        </pc:spChg>
        <pc:spChg chg="del">
          <ac:chgData name="#NG SHANG YAU#" userId="d611379c-c6ca-4c5a-af69-e01ced6277f1" providerId="ADAL" clId="{15C56F21-24E0-453E-88D8-0D2F98861D26}" dt="2023-04-01T17:55:45.246" v="1982" actId="478"/>
          <ac:spMkLst>
            <pc:docMk/>
            <pc:sldMk cId="1091025398" sldId="337"/>
            <ac:spMk id="4" creationId="{F18EBB31-9725-C656-8F04-5E4C95F8DDE4}"/>
          </ac:spMkLst>
        </pc:spChg>
        <pc:spChg chg="del">
          <ac:chgData name="#NG SHANG YAU#" userId="d611379c-c6ca-4c5a-af69-e01ced6277f1" providerId="ADAL" clId="{15C56F21-24E0-453E-88D8-0D2F98861D26}" dt="2023-04-01T17:55:48.238" v="1984" actId="478"/>
          <ac:spMkLst>
            <pc:docMk/>
            <pc:sldMk cId="1091025398" sldId="337"/>
            <ac:spMk id="9" creationId="{E5471C1B-72CC-0E85-99DA-2325F258F6D5}"/>
          </ac:spMkLst>
        </pc:spChg>
        <pc:spChg chg="mod ord">
          <ac:chgData name="#NG SHANG YAU#" userId="d611379c-c6ca-4c5a-af69-e01ced6277f1" providerId="ADAL" clId="{15C56F21-24E0-453E-88D8-0D2F98861D26}" dt="2023-04-02T07:03:57.203" v="5482" actId="700"/>
          <ac:spMkLst>
            <pc:docMk/>
            <pc:sldMk cId="1091025398" sldId="337"/>
            <ac:spMk id="10" creationId="{B24985D6-E41A-C0E6-6B19-0F597ACF0DCE}"/>
          </ac:spMkLst>
        </pc:spChg>
        <pc:spChg chg="del">
          <ac:chgData name="#NG SHANG YAU#" userId="d611379c-c6ca-4c5a-af69-e01ced6277f1" providerId="ADAL" clId="{15C56F21-24E0-453E-88D8-0D2F98861D26}" dt="2023-04-01T17:55:56.766" v="1987" actId="478"/>
          <ac:spMkLst>
            <pc:docMk/>
            <pc:sldMk cId="1091025398" sldId="337"/>
            <ac:spMk id="15" creationId="{F66514D7-4B67-0892-0A18-449FF65CE59C}"/>
          </ac:spMkLst>
        </pc:spChg>
        <pc:spChg chg="del">
          <ac:chgData name="#NG SHANG YAU#" userId="d611379c-c6ca-4c5a-af69-e01ced6277f1" providerId="ADAL" clId="{15C56F21-24E0-453E-88D8-0D2F98861D26}" dt="2023-04-01T17:55:49.863" v="1985" actId="478"/>
          <ac:spMkLst>
            <pc:docMk/>
            <pc:sldMk cId="1091025398" sldId="337"/>
            <ac:spMk id="16" creationId="{AB54841E-A6CC-A23E-6469-DD9398E4DE0A}"/>
          </ac:spMkLst>
        </pc:spChg>
        <pc:spChg chg="del">
          <ac:chgData name="#NG SHANG YAU#" userId="d611379c-c6ca-4c5a-af69-e01ced6277f1" providerId="ADAL" clId="{15C56F21-24E0-453E-88D8-0D2F98861D26}" dt="2023-04-01T17:55:51.439" v="1986" actId="478"/>
          <ac:spMkLst>
            <pc:docMk/>
            <pc:sldMk cId="1091025398" sldId="337"/>
            <ac:spMk id="17" creationId="{DE427115-77D7-4FC4-D101-320735C98600}"/>
          </ac:spMkLst>
        </pc:spChg>
        <pc:picChg chg="add mod">
          <ac:chgData name="#NG SHANG YAU#" userId="d611379c-c6ca-4c5a-af69-e01ced6277f1" providerId="ADAL" clId="{15C56F21-24E0-453E-88D8-0D2F98861D26}" dt="2023-04-02T08:31:37.386" v="6442"/>
          <ac:picMkLst>
            <pc:docMk/>
            <pc:sldMk cId="1091025398" sldId="337"/>
            <ac:picMk id="2" creationId="{A6A5DA62-EA21-F763-AF16-4EC5ECCFAADC}"/>
          </ac:picMkLst>
        </pc:picChg>
        <pc:picChg chg="add mod">
          <ac:chgData name="#NG SHANG YAU#" userId="d611379c-c6ca-4c5a-af69-e01ced6277f1" providerId="ADAL" clId="{15C56F21-24E0-453E-88D8-0D2F98861D26}" dt="2023-04-01T17:48:23.624" v="1889"/>
          <ac:picMkLst>
            <pc:docMk/>
            <pc:sldMk cId="1091025398" sldId="337"/>
            <ac:picMk id="3" creationId="{010060C8-7870-A2F8-287D-6C0FE6245789}"/>
          </ac:picMkLst>
        </pc:picChg>
        <pc:picChg chg="add del mod">
          <ac:chgData name="#NG SHANG YAU#" userId="d611379c-c6ca-4c5a-af69-e01ced6277f1" providerId="ADAL" clId="{15C56F21-24E0-453E-88D8-0D2F98861D26}" dt="2023-04-01T17:48:27.159" v="1890" actId="478"/>
          <ac:picMkLst>
            <pc:docMk/>
            <pc:sldMk cId="1091025398" sldId="337"/>
            <ac:picMk id="5" creationId="{0241A2CE-3D2E-DFAD-9453-5EF175399793}"/>
          </ac:picMkLst>
        </pc:picChg>
        <pc:picChg chg="add mod">
          <ac:chgData name="#NG SHANG YAU#" userId="d611379c-c6ca-4c5a-af69-e01ced6277f1" providerId="ADAL" clId="{15C56F21-24E0-453E-88D8-0D2F98861D26}" dt="2023-04-01T17:48:23.624" v="1889"/>
          <ac:picMkLst>
            <pc:docMk/>
            <pc:sldMk cId="1091025398" sldId="337"/>
            <ac:picMk id="6" creationId="{AC78267B-AA41-89C2-D8CA-1AD679F5FC13}"/>
          </ac:picMkLst>
        </pc:picChg>
        <pc:picChg chg="del">
          <ac:chgData name="#NG SHANG YAU#" userId="d611379c-c6ca-4c5a-af69-e01ced6277f1" providerId="ADAL" clId="{15C56F21-24E0-453E-88D8-0D2F98861D26}" dt="2023-04-02T07:03:58.879" v="5483" actId="478"/>
          <ac:picMkLst>
            <pc:docMk/>
            <pc:sldMk cId="1091025398" sldId="337"/>
            <ac:picMk id="8" creationId="{63CC0FF9-8B42-502F-E198-123DD655E180}"/>
          </ac:picMkLst>
        </pc:picChg>
        <pc:picChg chg="del">
          <ac:chgData name="#NG SHANG YAU#" userId="d611379c-c6ca-4c5a-af69-e01ced6277f1" providerId="ADAL" clId="{15C56F21-24E0-453E-88D8-0D2F98861D26}" dt="2023-04-02T08:31:37.109" v="6441" actId="478"/>
          <ac:picMkLst>
            <pc:docMk/>
            <pc:sldMk cId="1091025398" sldId="337"/>
            <ac:picMk id="12" creationId="{A635C0EE-E157-37D4-B837-0CFF1B60188E}"/>
          </ac:picMkLst>
        </pc:picChg>
        <pc:picChg chg="add mod">
          <ac:chgData name="#NG SHANG YAU#" userId="d611379c-c6ca-4c5a-af69-e01ced6277f1" providerId="ADAL" clId="{15C56F21-24E0-453E-88D8-0D2F98861D26}" dt="2023-04-01T17:48:23.624" v="1889"/>
          <ac:picMkLst>
            <pc:docMk/>
            <pc:sldMk cId="1091025398" sldId="337"/>
            <ac:picMk id="14" creationId="{4449A349-B89D-5D10-7E17-27083D33309E}"/>
          </ac:picMkLst>
        </pc:picChg>
        <pc:picChg chg="add mod">
          <ac:chgData name="#NG SHANG YAU#" userId="d611379c-c6ca-4c5a-af69-e01ced6277f1" providerId="ADAL" clId="{15C56F21-24E0-453E-88D8-0D2F98861D26}" dt="2023-04-01T17:48:23.624" v="1889"/>
          <ac:picMkLst>
            <pc:docMk/>
            <pc:sldMk cId="1091025398" sldId="337"/>
            <ac:picMk id="18" creationId="{59D643E9-5CF4-09F2-A95B-CFD14AE79AA2}"/>
          </ac:picMkLst>
        </pc:picChg>
      </pc:sldChg>
      <pc:sldChg chg="addSp delSp modSp mod modClrScheme chgLayout">
        <pc:chgData name="#NG SHANG YAU#" userId="d611379c-c6ca-4c5a-af69-e01ced6277f1" providerId="ADAL" clId="{15C56F21-24E0-453E-88D8-0D2F98861D26}" dt="2023-04-02T07:15:58.621" v="5597" actId="700"/>
        <pc:sldMkLst>
          <pc:docMk/>
          <pc:sldMk cId="900348409" sldId="338"/>
        </pc:sldMkLst>
        <pc:spChg chg="del">
          <ac:chgData name="#NG SHANG YAU#" userId="d611379c-c6ca-4c5a-af69-e01ced6277f1" providerId="ADAL" clId="{15C56F21-24E0-453E-88D8-0D2F98861D26}" dt="2023-04-02T07:07:14.109" v="5538" actId="478"/>
          <ac:spMkLst>
            <pc:docMk/>
            <pc:sldMk cId="900348409" sldId="338"/>
            <ac:spMk id="16" creationId="{A616DAFB-DD7D-ABFF-7ADC-050A8ED45518}"/>
          </ac:spMkLst>
        </pc:spChg>
        <pc:spChg chg="add mod ord">
          <ac:chgData name="#NG SHANG YAU#" userId="d611379c-c6ca-4c5a-af69-e01ced6277f1" providerId="ADAL" clId="{15C56F21-24E0-453E-88D8-0D2F98861D26}" dt="2023-04-02T07:15:58.621" v="5597" actId="700"/>
          <ac:spMkLst>
            <pc:docMk/>
            <pc:sldMk cId="900348409" sldId="338"/>
            <ac:spMk id="18" creationId="{30C00286-0D20-4BF6-CB7F-72D943E7F0F8}"/>
          </ac:spMkLst>
        </pc:spChg>
        <pc:picChg chg="del">
          <ac:chgData name="#NG SHANG YAU#" userId="d611379c-c6ca-4c5a-af69-e01ced6277f1" providerId="ADAL" clId="{15C56F21-24E0-453E-88D8-0D2F98861D26}" dt="2023-04-02T07:06:44.391" v="5529" actId="478"/>
          <ac:picMkLst>
            <pc:docMk/>
            <pc:sldMk cId="900348409" sldId="338"/>
            <ac:picMk id="11" creationId="{759BFDC9-439B-8BCF-93FA-6D048A731482}"/>
          </ac:picMkLst>
        </pc:picChg>
      </pc:sldChg>
      <pc:sldChg chg="addSp delSp modSp add del mod modClrScheme chgLayout">
        <pc:chgData name="#NG SHANG YAU#" userId="d611379c-c6ca-4c5a-af69-e01ced6277f1" providerId="ADAL" clId="{15C56F21-24E0-453E-88D8-0D2F98861D26}" dt="2023-04-02T08:31:44.581" v="6446"/>
        <pc:sldMkLst>
          <pc:docMk/>
          <pc:sldMk cId="912764358" sldId="339"/>
        </pc:sldMkLst>
        <pc:spChg chg="del">
          <ac:chgData name="#NG SHANG YAU#" userId="d611379c-c6ca-4c5a-af69-e01ced6277f1" providerId="ADAL" clId="{15C56F21-24E0-453E-88D8-0D2F98861D26}" dt="2023-04-01T17:56:27.726" v="1998" actId="478"/>
          <ac:spMkLst>
            <pc:docMk/>
            <pc:sldMk cId="912764358" sldId="339"/>
            <ac:spMk id="2" creationId="{1EBE6EB3-3CF6-80E7-1298-553A586D4422}"/>
          </ac:spMkLst>
        </pc:spChg>
        <pc:spChg chg="add mod">
          <ac:chgData name="#NG SHANG YAU#" userId="d611379c-c6ca-4c5a-af69-e01ced6277f1" providerId="ADAL" clId="{15C56F21-24E0-453E-88D8-0D2F98861D26}" dt="2023-04-02T08:31:44.581" v="6446"/>
          <ac:spMkLst>
            <pc:docMk/>
            <pc:sldMk cId="912764358" sldId="339"/>
            <ac:spMk id="3" creationId="{C290A94D-4F44-0A8F-68B2-A5B703D23604}"/>
          </ac:spMkLst>
        </pc:spChg>
        <pc:spChg chg="del">
          <ac:chgData name="#NG SHANG YAU#" userId="d611379c-c6ca-4c5a-af69-e01ced6277f1" providerId="ADAL" clId="{15C56F21-24E0-453E-88D8-0D2F98861D26}" dt="2023-04-01T17:56:46.583" v="2005" actId="478"/>
          <ac:spMkLst>
            <pc:docMk/>
            <pc:sldMk cId="912764358" sldId="339"/>
            <ac:spMk id="4" creationId="{F18EBB31-9725-C656-8F04-5E4C95F8DDE4}"/>
          </ac:spMkLst>
        </pc:spChg>
        <pc:spChg chg="del">
          <ac:chgData name="#NG SHANG YAU#" userId="d611379c-c6ca-4c5a-af69-e01ced6277f1" providerId="ADAL" clId="{15C56F21-24E0-453E-88D8-0D2F98861D26}" dt="2023-04-01T17:56:29.687" v="1999" actId="478"/>
          <ac:spMkLst>
            <pc:docMk/>
            <pc:sldMk cId="912764358" sldId="339"/>
            <ac:spMk id="9" creationId="{E5471C1B-72CC-0E85-99DA-2325F258F6D5}"/>
          </ac:spMkLst>
        </pc:spChg>
        <pc:spChg chg="mod ord">
          <ac:chgData name="#NG SHANG YAU#" userId="d611379c-c6ca-4c5a-af69-e01ced6277f1" providerId="ADAL" clId="{15C56F21-24E0-453E-88D8-0D2F98861D26}" dt="2023-04-02T07:04:32.843" v="5491" actId="700"/>
          <ac:spMkLst>
            <pc:docMk/>
            <pc:sldMk cId="912764358" sldId="339"/>
            <ac:spMk id="10" creationId="{B24985D6-E41A-C0E6-6B19-0F597ACF0DCE}"/>
          </ac:spMkLst>
        </pc:spChg>
        <pc:spChg chg="del">
          <ac:chgData name="#NG SHANG YAU#" userId="d611379c-c6ca-4c5a-af69-e01ced6277f1" providerId="ADAL" clId="{15C56F21-24E0-453E-88D8-0D2F98861D26}" dt="2023-04-01T17:56:38.087" v="2004" actId="478"/>
          <ac:spMkLst>
            <pc:docMk/>
            <pc:sldMk cId="912764358" sldId="339"/>
            <ac:spMk id="15" creationId="{F66514D7-4B67-0892-0A18-449FF65CE59C}"/>
          </ac:spMkLst>
        </pc:spChg>
        <pc:spChg chg="del">
          <ac:chgData name="#NG SHANG YAU#" userId="d611379c-c6ca-4c5a-af69-e01ced6277f1" providerId="ADAL" clId="{15C56F21-24E0-453E-88D8-0D2F98861D26}" dt="2023-04-01T17:56:31.366" v="2000" actId="478"/>
          <ac:spMkLst>
            <pc:docMk/>
            <pc:sldMk cId="912764358" sldId="339"/>
            <ac:spMk id="16" creationId="{AB54841E-A6CC-A23E-6469-DD9398E4DE0A}"/>
          </ac:spMkLst>
        </pc:spChg>
        <pc:spChg chg="del">
          <ac:chgData name="#NG SHANG YAU#" userId="d611379c-c6ca-4c5a-af69-e01ced6277f1" providerId="ADAL" clId="{15C56F21-24E0-453E-88D8-0D2F98861D26}" dt="2023-04-01T17:56:36.183" v="2003" actId="478"/>
          <ac:spMkLst>
            <pc:docMk/>
            <pc:sldMk cId="912764358" sldId="339"/>
            <ac:spMk id="17" creationId="{DE427115-77D7-4FC4-D101-320735C98600}"/>
          </ac:spMkLst>
        </pc:spChg>
        <pc:picChg chg="add mod">
          <ac:chgData name="#NG SHANG YAU#" userId="d611379c-c6ca-4c5a-af69-e01ced6277f1" providerId="ADAL" clId="{15C56F21-24E0-453E-88D8-0D2F98861D26}" dt="2023-04-02T08:31:44.581" v="6446"/>
          <ac:picMkLst>
            <pc:docMk/>
            <pc:sldMk cId="912764358" sldId="339"/>
            <ac:picMk id="2" creationId="{8E458E87-BD20-CDFC-86B7-28BC22B3DD09}"/>
          </ac:picMkLst>
        </pc:picChg>
        <pc:picChg chg="del">
          <ac:chgData name="#NG SHANG YAU#" userId="d611379c-c6ca-4c5a-af69-e01ced6277f1" providerId="ADAL" clId="{15C56F21-24E0-453E-88D8-0D2F98861D26}" dt="2023-04-02T07:04:10.479" v="5487" actId="478"/>
          <ac:picMkLst>
            <pc:docMk/>
            <pc:sldMk cId="912764358" sldId="339"/>
            <ac:picMk id="8" creationId="{63CC0FF9-8B42-502F-E198-123DD655E180}"/>
          </ac:picMkLst>
        </pc:picChg>
        <pc:picChg chg="del">
          <ac:chgData name="#NG SHANG YAU#" userId="d611379c-c6ca-4c5a-af69-e01ced6277f1" providerId="ADAL" clId="{15C56F21-24E0-453E-88D8-0D2F98861D26}" dt="2023-04-02T08:31:44.427" v="6445" actId="478"/>
          <ac:picMkLst>
            <pc:docMk/>
            <pc:sldMk cId="912764358" sldId="339"/>
            <ac:picMk id="12" creationId="{A635C0EE-E157-37D4-B837-0CFF1B60188E}"/>
          </ac:picMkLst>
        </pc:picChg>
        <pc:picChg chg="del">
          <ac:chgData name="#NG SHANG YAU#" userId="d611379c-c6ca-4c5a-af69-e01ced6277f1" providerId="ADAL" clId="{15C56F21-24E0-453E-88D8-0D2F98861D26}" dt="2023-04-01T17:49:12.119" v="1894" actId="478"/>
          <ac:picMkLst>
            <pc:docMk/>
            <pc:sldMk cId="912764358" sldId="339"/>
            <ac:picMk id="33" creationId="{3171F5AE-4CFE-B386-E85E-5D2EBD0C8925}"/>
          </ac:picMkLst>
        </pc:picChg>
        <pc:picChg chg="add del">
          <ac:chgData name="#NG SHANG YAU#" userId="d611379c-c6ca-4c5a-af69-e01ced6277f1" providerId="ADAL" clId="{15C56F21-24E0-453E-88D8-0D2F98861D26}" dt="2023-04-01T17:56:34.326" v="2002" actId="478"/>
          <ac:picMkLst>
            <pc:docMk/>
            <pc:sldMk cId="912764358" sldId="339"/>
            <ac:picMk id="37" creationId="{231B8CA9-B1FB-F486-BD19-DA8D9F218C45}"/>
          </ac:picMkLst>
        </pc:picChg>
      </pc:sldChg>
      <pc:sldChg chg="addSp delSp modSp add mod modTransition modClrScheme chgLayout">
        <pc:chgData name="#NG SHANG YAU#" userId="d611379c-c6ca-4c5a-af69-e01ced6277f1" providerId="ADAL" clId="{15C56F21-24E0-453E-88D8-0D2F98861D26}" dt="2023-04-02T10:23:48.581" v="6553"/>
        <pc:sldMkLst>
          <pc:docMk/>
          <pc:sldMk cId="4165416499" sldId="340"/>
        </pc:sldMkLst>
        <pc:spChg chg="del">
          <ac:chgData name="#NG SHANG YAU#" userId="d611379c-c6ca-4c5a-af69-e01ced6277f1" providerId="ADAL" clId="{15C56F21-24E0-453E-88D8-0D2F98861D26}" dt="2023-04-01T17:56:49.974" v="2006" actId="478"/>
          <ac:spMkLst>
            <pc:docMk/>
            <pc:sldMk cId="4165416499" sldId="340"/>
            <ac:spMk id="2" creationId="{1EBE6EB3-3CF6-80E7-1298-553A586D4422}"/>
          </ac:spMkLst>
        </pc:spChg>
        <pc:spChg chg="add mod">
          <ac:chgData name="#NG SHANG YAU#" userId="d611379c-c6ca-4c5a-af69-e01ced6277f1" providerId="ADAL" clId="{15C56F21-24E0-453E-88D8-0D2F98861D26}" dt="2023-04-01T17:50:05.355" v="1910" actId="20577"/>
          <ac:spMkLst>
            <pc:docMk/>
            <pc:sldMk cId="4165416499" sldId="340"/>
            <ac:spMk id="3" creationId="{A6FF1362-45DD-1831-6BD4-02FAA72D9F7E}"/>
          </ac:spMkLst>
        </pc:spChg>
        <pc:spChg chg="add mod">
          <ac:chgData name="#NG SHANG YAU#" userId="d611379c-c6ca-4c5a-af69-e01ced6277f1" providerId="ADAL" clId="{15C56F21-24E0-453E-88D8-0D2F98861D26}" dt="2023-04-02T08:31:48.947" v="6448"/>
          <ac:spMkLst>
            <pc:docMk/>
            <pc:sldMk cId="4165416499" sldId="340"/>
            <ac:spMk id="4" creationId="{AB238887-0547-93C6-8C5F-171687E6A832}"/>
          </ac:spMkLst>
        </pc:spChg>
        <pc:spChg chg="del">
          <ac:chgData name="#NG SHANG YAU#" userId="d611379c-c6ca-4c5a-af69-e01ced6277f1" providerId="ADAL" clId="{15C56F21-24E0-453E-88D8-0D2F98861D26}" dt="2023-04-01T17:56:58.118" v="2011" actId="478"/>
          <ac:spMkLst>
            <pc:docMk/>
            <pc:sldMk cId="4165416499" sldId="340"/>
            <ac:spMk id="4" creationId="{F18EBB31-9725-C656-8F04-5E4C95F8DDE4}"/>
          </ac:spMkLst>
        </pc:spChg>
        <pc:spChg chg="del">
          <ac:chgData name="#NG SHANG YAU#" userId="d611379c-c6ca-4c5a-af69-e01ced6277f1" providerId="ADAL" clId="{15C56F21-24E0-453E-88D8-0D2F98861D26}" dt="2023-04-01T17:56:51.302" v="2007" actId="478"/>
          <ac:spMkLst>
            <pc:docMk/>
            <pc:sldMk cId="4165416499" sldId="340"/>
            <ac:spMk id="9" creationId="{E5471C1B-72CC-0E85-99DA-2325F258F6D5}"/>
          </ac:spMkLst>
        </pc:spChg>
        <pc:spChg chg="mod ord">
          <ac:chgData name="#NG SHANG YAU#" userId="d611379c-c6ca-4c5a-af69-e01ced6277f1" providerId="ADAL" clId="{15C56F21-24E0-453E-88D8-0D2F98861D26}" dt="2023-04-02T07:04:37.083" v="5492" actId="700"/>
          <ac:spMkLst>
            <pc:docMk/>
            <pc:sldMk cId="4165416499" sldId="340"/>
            <ac:spMk id="10" creationId="{B24985D6-E41A-C0E6-6B19-0F597ACF0DCE}"/>
          </ac:spMkLst>
        </pc:spChg>
        <pc:spChg chg="del">
          <ac:chgData name="#NG SHANG YAU#" userId="d611379c-c6ca-4c5a-af69-e01ced6277f1" providerId="ADAL" clId="{15C56F21-24E0-453E-88D8-0D2F98861D26}" dt="2023-04-01T17:56:56.286" v="2010" actId="478"/>
          <ac:spMkLst>
            <pc:docMk/>
            <pc:sldMk cId="4165416499" sldId="340"/>
            <ac:spMk id="15" creationId="{F66514D7-4B67-0892-0A18-449FF65CE59C}"/>
          </ac:spMkLst>
        </pc:spChg>
        <pc:spChg chg="del">
          <ac:chgData name="#NG SHANG YAU#" userId="d611379c-c6ca-4c5a-af69-e01ced6277f1" providerId="ADAL" clId="{15C56F21-24E0-453E-88D8-0D2F98861D26}" dt="2023-04-01T17:56:52.742" v="2008" actId="478"/>
          <ac:spMkLst>
            <pc:docMk/>
            <pc:sldMk cId="4165416499" sldId="340"/>
            <ac:spMk id="16" creationId="{AB54841E-A6CC-A23E-6469-DD9398E4DE0A}"/>
          </ac:spMkLst>
        </pc:spChg>
        <pc:spChg chg="del">
          <ac:chgData name="#NG SHANG YAU#" userId="d611379c-c6ca-4c5a-af69-e01ced6277f1" providerId="ADAL" clId="{15C56F21-24E0-453E-88D8-0D2F98861D26}" dt="2023-04-01T17:56:54.678" v="2009" actId="478"/>
          <ac:spMkLst>
            <pc:docMk/>
            <pc:sldMk cId="4165416499" sldId="340"/>
            <ac:spMk id="17" creationId="{DE427115-77D7-4FC4-D101-320735C98600}"/>
          </ac:spMkLst>
        </pc:spChg>
        <pc:spChg chg="mod">
          <ac:chgData name="#NG SHANG YAU#" userId="d611379c-c6ca-4c5a-af69-e01ced6277f1" providerId="ADAL" clId="{15C56F21-24E0-453E-88D8-0D2F98861D26}" dt="2023-04-01T17:49:25.433" v="1896" actId="14100"/>
          <ac:spMkLst>
            <pc:docMk/>
            <pc:sldMk cId="4165416499" sldId="340"/>
            <ac:spMk id="23" creationId="{46710675-4F46-E4A9-E264-DBFD09EA086F}"/>
          </ac:spMkLst>
        </pc:spChg>
        <pc:spChg chg="del">
          <ac:chgData name="#NG SHANG YAU#" userId="d611379c-c6ca-4c5a-af69-e01ced6277f1" providerId="ADAL" clId="{15C56F21-24E0-453E-88D8-0D2F98861D26}" dt="2023-04-01T17:49:27.311" v="1897" actId="478"/>
          <ac:spMkLst>
            <pc:docMk/>
            <pc:sldMk cId="4165416499" sldId="340"/>
            <ac:spMk id="27" creationId="{436752A6-4089-4669-6A6C-7EDE9D836F6C}"/>
          </ac:spMkLst>
        </pc:spChg>
        <pc:picChg chg="add mod">
          <ac:chgData name="#NG SHANG YAU#" userId="d611379c-c6ca-4c5a-af69-e01ced6277f1" providerId="ADAL" clId="{15C56F21-24E0-453E-88D8-0D2F98861D26}" dt="2023-04-02T08:31:48.947" v="6448"/>
          <ac:picMkLst>
            <pc:docMk/>
            <pc:sldMk cId="4165416499" sldId="340"/>
            <ac:picMk id="2" creationId="{4572B629-372C-C1DD-DFAC-DEE76297F3B9}"/>
          </ac:picMkLst>
        </pc:picChg>
        <pc:picChg chg="del">
          <ac:chgData name="#NG SHANG YAU#" userId="d611379c-c6ca-4c5a-af69-e01ced6277f1" providerId="ADAL" clId="{15C56F21-24E0-453E-88D8-0D2F98861D26}" dt="2023-04-02T07:04:13.526" v="5488" actId="478"/>
          <ac:picMkLst>
            <pc:docMk/>
            <pc:sldMk cId="4165416499" sldId="340"/>
            <ac:picMk id="8" creationId="{63CC0FF9-8B42-502F-E198-123DD655E180}"/>
          </ac:picMkLst>
        </pc:picChg>
        <pc:picChg chg="del">
          <ac:chgData name="#NG SHANG YAU#" userId="d611379c-c6ca-4c5a-af69-e01ced6277f1" providerId="ADAL" clId="{15C56F21-24E0-453E-88D8-0D2F98861D26}" dt="2023-04-02T08:31:48.665" v="6447" actId="478"/>
          <ac:picMkLst>
            <pc:docMk/>
            <pc:sldMk cId="4165416499" sldId="340"/>
            <ac:picMk id="12" creationId="{A635C0EE-E157-37D4-B837-0CFF1B60188E}"/>
          </ac:picMkLst>
        </pc:picChg>
      </pc:sldChg>
      <pc:sldChg chg="addSp delSp modSp mod modClrScheme chgLayout">
        <pc:chgData name="#NG SHANG YAU#" userId="d611379c-c6ca-4c5a-af69-e01ced6277f1" providerId="ADAL" clId="{15C56F21-24E0-453E-88D8-0D2F98861D26}" dt="2023-04-02T07:16:30.076" v="5601" actId="700"/>
        <pc:sldMkLst>
          <pc:docMk/>
          <pc:sldMk cId="4259025817" sldId="341"/>
        </pc:sldMkLst>
        <pc:spChg chg="add mod ord">
          <ac:chgData name="#NG SHANG YAU#" userId="d611379c-c6ca-4c5a-af69-e01ced6277f1" providerId="ADAL" clId="{15C56F21-24E0-453E-88D8-0D2F98861D26}" dt="2023-04-02T07:16:30.076" v="5601" actId="700"/>
          <ac:spMkLst>
            <pc:docMk/>
            <pc:sldMk cId="4259025817" sldId="341"/>
            <ac:spMk id="2" creationId="{D8B2BDDB-6549-7911-C3B0-A042952129D0}"/>
          </ac:spMkLst>
        </pc:spChg>
        <pc:spChg chg="del">
          <ac:chgData name="#NG SHANG YAU#" userId="d611379c-c6ca-4c5a-af69-e01ced6277f1" providerId="ADAL" clId="{15C56F21-24E0-453E-88D8-0D2F98861D26}" dt="2023-04-02T07:07:08.950" v="5535" actId="478"/>
          <ac:spMkLst>
            <pc:docMk/>
            <pc:sldMk cId="4259025817" sldId="341"/>
            <ac:spMk id="16" creationId="{A616DAFB-DD7D-ABFF-7ADC-050A8ED45518}"/>
          </ac:spMkLst>
        </pc:spChg>
        <pc:picChg chg="del">
          <ac:chgData name="#NG SHANG YAU#" userId="d611379c-c6ca-4c5a-af69-e01ced6277f1" providerId="ADAL" clId="{15C56F21-24E0-453E-88D8-0D2F98861D26}" dt="2023-04-02T07:06:48.447" v="5532" actId="478"/>
          <ac:picMkLst>
            <pc:docMk/>
            <pc:sldMk cId="4259025817" sldId="341"/>
            <ac:picMk id="11" creationId="{759BFDC9-439B-8BCF-93FA-6D048A731482}"/>
          </ac:picMkLst>
        </pc:picChg>
      </pc:sldChg>
      <pc:sldChg chg="addSp delSp modSp add mod modClrScheme chgLayout">
        <pc:chgData name="#NG SHANG YAU#" userId="d611379c-c6ca-4c5a-af69-e01ced6277f1" providerId="ADAL" clId="{15C56F21-24E0-453E-88D8-0D2F98861D26}" dt="2023-04-02T08:31:52.299" v="6450"/>
        <pc:sldMkLst>
          <pc:docMk/>
          <pc:sldMk cId="1058684629" sldId="342"/>
        </pc:sldMkLst>
        <pc:spChg chg="del">
          <ac:chgData name="#NG SHANG YAU#" userId="d611379c-c6ca-4c5a-af69-e01ced6277f1" providerId="ADAL" clId="{15C56F21-24E0-453E-88D8-0D2F98861D26}" dt="2023-04-01T17:57:00.430" v="2012" actId="478"/>
          <ac:spMkLst>
            <pc:docMk/>
            <pc:sldMk cId="1058684629" sldId="342"/>
            <ac:spMk id="2" creationId="{1EBE6EB3-3CF6-80E7-1298-553A586D4422}"/>
          </ac:spMkLst>
        </pc:spChg>
        <pc:spChg chg="add mod">
          <ac:chgData name="#NG SHANG YAU#" userId="d611379c-c6ca-4c5a-af69-e01ced6277f1" providerId="ADAL" clId="{15C56F21-24E0-453E-88D8-0D2F98861D26}" dt="2023-04-02T08:31:52.299" v="6450"/>
          <ac:spMkLst>
            <pc:docMk/>
            <pc:sldMk cId="1058684629" sldId="342"/>
            <ac:spMk id="4" creationId="{5A77C8E4-B6D0-2D89-B877-1FBB324529D5}"/>
          </ac:spMkLst>
        </pc:spChg>
        <pc:spChg chg="del">
          <ac:chgData name="#NG SHANG YAU#" userId="d611379c-c6ca-4c5a-af69-e01ced6277f1" providerId="ADAL" clId="{15C56F21-24E0-453E-88D8-0D2F98861D26}" dt="2023-04-01T17:57:09.847" v="2019" actId="478"/>
          <ac:spMkLst>
            <pc:docMk/>
            <pc:sldMk cId="1058684629" sldId="342"/>
            <ac:spMk id="4" creationId="{F18EBB31-9725-C656-8F04-5E4C95F8DDE4}"/>
          </ac:spMkLst>
        </pc:spChg>
        <pc:spChg chg="del">
          <ac:chgData name="#NG SHANG YAU#" userId="d611379c-c6ca-4c5a-af69-e01ced6277f1" providerId="ADAL" clId="{15C56F21-24E0-453E-88D8-0D2F98861D26}" dt="2023-04-01T17:57:01.671" v="2013" actId="478"/>
          <ac:spMkLst>
            <pc:docMk/>
            <pc:sldMk cId="1058684629" sldId="342"/>
            <ac:spMk id="9" creationId="{E5471C1B-72CC-0E85-99DA-2325F258F6D5}"/>
          </ac:spMkLst>
        </pc:spChg>
        <pc:spChg chg="mod ord">
          <ac:chgData name="#NG SHANG YAU#" userId="d611379c-c6ca-4c5a-af69-e01ced6277f1" providerId="ADAL" clId="{15C56F21-24E0-453E-88D8-0D2F98861D26}" dt="2023-04-02T07:04:52.719" v="5495" actId="700"/>
          <ac:spMkLst>
            <pc:docMk/>
            <pc:sldMk cId="1058684629" sldId="342"/>
            <ac:spMk id="10" creationId="{B24985D6-E41A-C0E6-6B19-0F597ACF0DCE}"/>
          </ac:spMkLst>
        </pc:spChg>
        <pc:spChg chg="del">
          <ac:chgData name="#NG SHANG YAU#" userId="d611379c-c6ca-4c5a-af69-e01ced6277f1" providerId="ADAL" clId="{15C56F21-24E0-453E-88D8-0D2F98861D26}" dt="2023-04-01T17:57:08.495" v="2018" actId="478"/>
          <ac:spMkLst>
            <pc:docMk/>
            <pc:sldMk cId="1058684629" sldId="342"/>
            <ac:spMk id="15" creationId="{F66514D7-4B67-0892-0A18-449FF65CE59C}"/>
          </ac:spMkLst>
        </pc:spChg>
        <pc:spChg chg="del">
          <ac:chgData name="#NG SHANG YAU#" userId="d611379c-c6ca-4c5a-af69-e01ced6277f1" providerId="ADAL" clId="{15C56F21-24E0-453E-88D8-0D2F98861D26}" dt="2023-04-01T17:57:02.654" v="2014" actId="478"/>
          <ac:spMkLst>
            <pc:docMk/>
            <pc:sldMk cId="1058684629" sldId="342"/>
            <ac:spMk id="16" creationId="{AB54841E-A6CC-A23E-6469-DD9398E4DE0A}"/>
          </ac:spMkLst>
        </pc:spChg>
        <pc:spChg chg="del">
          <ac:chgData name="#NG SHANG YAU#" userId="d611379c-c6ca-4c5a-af69-e01ced6277f1" providerId="ADAL" clId="{15C56F21-24E0-453E-88D8-0D2F98861D26}" dt="2023-04-01T17:57:03.968" v="2015" actId="478"/>
          <ac:spMkLst>
            <pc:docMk/>
            <pc:sldMk cId="1058684629" sldId="342"/>
            <ac:spMk id="17" creationId="{DE427115-77D7-4FC4-D101-320735C98600}"/>
          </ac:spMkLst>
        </pc:spChg>
        <pc:spChg chg="add del">
          <ac:chgData name="#NG SHANG YAU#" userId="d611379c-c6ca-4c5a-af69-e01ced6277f1" providerId="ADAL" clId="{15C56F21-24E0-453E-88D8-0D2F98861D26}" dt="2023-04-01T17:57:06.615" v="2017" actId="478"/>
          <ac:spMkLst>
            <pc:docMk/>
            <pc:sldMk cId="1058684629" sldId="342"/>
            <ac:spMk id="25" creationId="{B9D9F0AC-C8F5-18DE-4C80-F3C491FD83A7}"/>
          </ac:spMkLst>
        </pc:spChg>
        <pc:picChg chg="add mod">
          <ac:chgData name="#NG SHANG YAU#" userId="d611379c-c6ca-4c5a-af69-e01ced6277f1" providerId="ADAL" clId="{15C56F21-24E0-453E-88D8-0D2F98861D26}" dt="2023-04-02T08:31:52.299" v="6450"/>
          <ac:picMkLst>
            <pc:docMk/>
            <pc:sldMk cId="1058684629" sldId="342"/>
            <ac:picMk id="2" creationId="{536D58CE-19A2-6B35-65A7-CAF14FE3C676}"/>
          </ac:picMkLst>
        </pc:picChg>
        <pc:picChg chg="del">
          <ac:chgData name="#NG SHANG YAU#" userId="d611379c-c6ca-4c5a-af69-e01ced6277f1" providerId="ADAL" clId="{15C56F21-24E0-453E-88D8-0D2F98861D26}" dt="2023-04-02T07:04:42.651" v="5493" actId="478"/>
          <ac:picMkLst>
            <pc:docMk/>
            <pc:sldMk cId="1058684629" sldId="342"/>
            <ac:picMk id="8" creationId="{63CC0FF9-8B42-502F-E198-123DD655E180}"/>
          </ac:picMkLst>
        </pc:picChg>
        <pc:picChg chg="del">
          <ac:chgData name="#NG SHANG YAU#" userId="d611379c-c6ca-4c5a-af69-e01ced6277f1" providerId="ADAL" clId="{15C56F21-24E0-453E-88D8-0D2F98861D26}" dt="2023-04-02T08:31:52.010" v="6449" actId="478"/>
          <ac:picMkLst>
            <pc:docMk/>
            <pc:sldMk cId="1058684629" sldId="342"/>
            <ac:picMk id="12" creationId="{A635C0EE-E157-37D4-B837-0CFF1B60188E}"/>
          </ac:picMkLst>
        </pc:picChg>
        <pc:picChg chg="del">
          <ac:chgData name="#NG SHANG YAU#" userId="d611379c-c6ca-4c5a-af69-e01ced6277f1" providerId="ADAL" clId="{15C56F21-24E0-453E-88D8-0D2F98861D26}" dt="2023-04-01T17:50:17.648" v="1913" actId="478"/>
          <ac:picMkLst>
            <pc:docMk/>
            <pc:sldMk cId="1058684629" sldId="342"/>
            <ac:picMk id="35" creationId="{82BDE89A-A7E2-7EB9-CAA7-D17DC673BEFF}"/>
          </ac:picMkLst>
        </pc:picChg>
      </pc:sldChg>
      <pc:sldChg chg="addSp delSp modSp add mod modTransition modClrScheme chgLayout">
        <pc:chgData name="#NG SHANG YAU#" userId="d611379c-c6ca-4c5a-af69-e01ced6277f1" providerId="ADAL" clId="{15C56F21-24E0-453E-88D8-0D2F98861D26}" dt="2023-04-02T10:47:41.157" v="6802" actId="1035"/>
        <pc:sldMkLst>
          <pc:docMk/>
          <pc:sldMk cId="3394176159" sldId="343"/>
        </pc:sldMkLst>
        <pc:spChg chg="del">
          <ac:chgData name="#NG SHANG YAU#" userId="d611379c-c6ca-4c5a-af69-e01ced6277f1" providerId="ADAL" clId="{15C56F21-24E0-453E-88D8-0D2F98861D26}" dt="2023-04-01T17:57:23.854" v="2026" actId="478"/>
          <ac:spMkLst>
            <pc:docMk/>
            <pc:sldMk cId="3394176159" sldId="343"/>
            <ac:spMk id="2" creationId="{1EBE6EB3-3CF6-80E7-1298-553A586D4422}"/>
          </ac:spMkLst>
        </pc:spChg>
        <pc:spChg chg="add mod">
          <ac:chgData name="#NG SHANG YAU#" userId="d611379c-c6ca-4c5a-af69-e01ced6277f1" providerId="ADAL" clId="{15C56F21-24E0-453E-88D8-0D2F98861D26}" dt="2023-04-02T08:31:55.535" v="6452"/>
          <ac:spMkLst>
            <pc:docMk/>
            <pc:sldMk cId="3394176159" sldId="343"/>
            <ac:spMk id="4" creationId="{62D802A5-FCF0-D7A5-7F73-538A3E7A99D7}"/>
          </ac:spMkLst>
        </pc:spChg>
        <pc:spChg chg="del">
          <ac:chgData name="#NG SHANG YAU#" userId="d611379c-c6ca-4c5a-af69-e01ced6277f1" providerId="ADAL" clId="{15C56F21-24E0-453E-88D8-0D2F98861D26}" dt="2023-04-01T17:57:29.678" v="2031" actId="478"/>
          <ac:spMkLst>
            <pc:docMk/>
            <pc:sldMk cId="3394176159" sldId="343"/>
            <ac:spMk id="4" creationId="{F18EBB31-9725-C656-8F04-5E4C95F8DDE4}"/>
          </ac:spMkLst>
        </pc:spChg>
        <pc:spChg chg="del">
          <ac:chgData name="#NG SHANG YAU#" userId="d611379c-c6ca-4c5a-af69-e01ced6277f1" providerId="ADAL" clId="{15C56F21-24E0-453E-88D8-0D2F98861D26}" dt="2023-04-01T17:57:25.111" v="2027" actId="478"/>
          <ac:spMkLst>
            <pc:docMk/>
            <pc:sldMk cId="3394176159" sldId="343"/>
            <ac:spMk id="9" creationId="{E5471C1B-72CC-0E85-99DA-2325F258F6D5}"/>
          </ac:spMkLst>
        </pc:spChg>
        <pc:spChg chg="mod ord">
          <ac:chgData name="#NG SHANG YAU#" userId="d611379c-c6ca-4c5a-af69-e01ced6277f1" providerId="ADAL" clId="{15C56F21-24E0-453E-88D8-0D2F98861D26}" dt="2023-04-02T07:04:57.004" v="5496" actId="700"/>
          <ac:spMkLst>
            <pc:docMk/>
            <pc:sldMk cId="3394176159" sldId="343"/>
            <ac:spMk id="10" creationId="{B24985D6-E41A-C0E6-6B19-0F597ACF0DCE}"/>
          </ac:spMkLst>
        </pc:spChg>
        <pc:spChg chg="del">
          <ac:chgData name="#NG SHANG YAU#" userId="d611379c-c6ca-4c5a-af69-e01ced6277f1" providerId="ADAL" clId="{15C56F21-24E0-453E-88D8-0D2F98861D26}" dt="2023-04-01T17:57:28.345" v="2030" actId="478"/>
          <ac:spMkLst>
            <pc:docMk/>
            <pc:sldMk cId="3394176159" sldId="343"/>
            <ac:spMk id="15" creationId="{F66514D7-4B67-0892-0A18-449FF65CE59C}"/>
          </ac:spMkLst>
        </pc:spChg>
        <pc:spChg chg="del">
          <ac:chgData name="#NG SHANG YAU#" userId="d611379c-c6ca-4c5a-af69-e01ced6277f1" providerId="ADAL" clId="{15C56F21-24E0-453E-88D8-0D2F98861D26}" dt="2023-04-01T17:57:26.238" v="2028" actId="478"/>
          <ac:spMkLst>
            <pc:docMk/>
            <pc:sldMk cId="3394176159" sldId="343"/>
            <ac:spMk id="16" creationId="{AB54841E-A6CC-A23E-6469-DD9398E4DE0A}"/>
          </ac:spMkLst>
        </pc:spChg>
        <pc:spChg chg="del">
          <ac:chgData name="#NG SHANG YAU#" userId="d611379c-c6ca-4c5a-af69-e01ced6277f1" providerId="ADAL" clId="{15C56F21-24E0-453E-88D8-0D2F98861D26}" dt="2023-04-01T17:57:27.311" v="2029" actId="478"/>
          <ac:spMkLst>
            <pc:docMk/>
            <pc:sldMk cId="3394176159" sldId="343"/>
            <ac:spMk id="17" creationId="{DE427115-77D7-4FC4-D101-320735C98600}"/>
          </ac:spMkLst>
        </pc:spChg>
        <pc:spChg chg="mod">
          <ac:chgData name="#NG SHANG YAU#" userId="d611379c-c6ca-4c5a-af69-e01ced6277f1" providerId="ADAL" clId="{15C56F21-24E0-453E-88D8-0D2F98861D26}" dt="2023-04-01T17:50:28.778" v="1915" actId="14100"/>
          <ac:spMkLst>
            <pc:docMk/>
            <pc:sldMk cId="3394176159" sldId="343"/>
            <ac:spMk id="24" creationId="{147B4A11-5379-E7D6-35FE-55FD64B1972E}"/>
          </ac:spMkLst>
        </pc:spChg>
        <pc:spChg chg="del">
          <ac:chgData name="#NG SHANG YAU#" userId="d611379c-c6ca-4c5a-af69-e01ced6277f1" providerId="ADAL" clId="{15C56F21-24E0-453E-88D8-0D2F98861D26}" dt="2023-04-01T17:50:30.631" v="1916" actId="478"/>
          <ac:spMkLst>
            <pc:docMk/>
            <pc:sldMk cId="3394176159" sldId="343"/>
            <ac:spMk id="28" creationId="{B1D6F763-1D22-4C70-DE0F-6ADE68389348}"/>
          </ac:spMkLst>
        </pc:spChg>
        <pc:picChg chg="add mod">
          <ac:chgData name="#NG SHANG YAU#" userId="d611379c-c6ca-4c5a-af69-e01ced6277f1" providerId="ADAL" clId="{15C56F21-24E0-453E-88D8-0D2F98861D26}" dt="2023-04-02T08:31:55.535" v="6452"/>
          <ac:picMkLst>
            <pc:docMk/>
            <pc:sldMk cId="3394176159" sldId="343"/>
            <ac:picMk id="2" creationId="{ABE40226-2E6D-C6FF-279C-1D10AFF06122}"/>
          </ac:picMkLst>
        </pc:picChg>
        <pc:picChg chg="del">
          <ac:chgData name="#NG SHANG YAU#" userId="d611379c-c6ca-4c5a-af69-e01ced6277f1" providerId="ADAL" clId="{15C56F21-24E0-453E-88D8-0D2F98861D26}" dt="2023-04-02T07:04:46.029" v="5494" actId="478"/>
          <ac:picMkLst>
            <pc:docMk/>
            <pc:sldMk cId="3394176159" sldId="343"/>
            <ac:picMk id="8" creationId="{63CC0FF9-8B42-502F-E198-123DD655E180}"/>
          </ac:picMkLst>
        </pc:picChg>
        <pc:picChg chg="del">
          <ac:chgData name="#NG SHANG YAU#" userId="d611379c-c6ca-4c5a-af69-e01ced6277f1" providerId="ADAL" clId="{15C56F21-24E0-453E-88D8-0D2F98861D26}" dt="2023-04-02T08:31:55.248" v="6451" actId="478"/>
          <ac:picMkLst>
            <pc:docMk/>
            <pc:sldMk cId="3394176159" sldId="343"/>
            <ac:picMk id="12" creationId="{A635C0EE-E157-37D4-B837-0CFF1B60188E}"/>
          </ac:picMkLst>
        </pc:picChg>
        <pc:picChg chg="del">
          <ac:chgData name="#NG SHANG YAU#" userId="d611379c-c6ca-4c5a-af69-e01ced6277f1" providerId="ADAL" clId="{15C56F21-24E0-453E-88D8-0D2F98861D26}" dt="2023-04-01T17:50:19.495" v="1914" actId="478"/>
          <ac:picMkLst>
            <pc:docMk/>
            <pc:sldMk cId="3394176159" sldId="343"/>
            <ac:picMk id="35" creationId="{82BDE89A-A7E2-7EB9-CAA7-D17DC673BEFF}"/>
          </ac:picMkLst>
        </pc:picChg>
        <pc:picChg chg="mod">
          <ac:chgData name="#NG SHANG YAU#" userId="d611379c-c6ca-4c5a-af69-e01ced6277f1" providerId="ADAL" clId="{15C56F21-24E0-453E-88D8-0D2F98861D26}" dt="2023-04-02T10:47:41.157" v="6802" actId="1035"/>
          <ac:picMkLst>
            <pc:docMk/>
            <pc:sldMk cId="3394176159" sldId="343"/>
            <ac:picMk id="36" creationId="{4352CCC8-6308-8536-D5C9-654B02A71C8A}"/>
          </ac:picMkLst>
        </pc:picChg>
        <pc:picChg chg="add mod">
          <ac:chgData name="#NG SHANG YAU#" userId="d611379c-c6ca-4c5a-af69-e01ced6277f1" providerId="ADAL" clId="{15C56F21-24E0-453E-88D8-0D2F98861D26}" dt="2023-04-01T17:52:36.492" v="1921" actId="1076"/>
          <ac:picMkLst>
            <pc:docMk/>
            <pc:sldMk cId="3394176159" sldId="343"/>
            <ac:picMk id="3074" creationId="{9899CED9-0517-1DC3-7C85-D0820ED2150F}"/>
          </ac:picMkLst>
        </pc:picChg>
      </pc:sldChg>
      <pc:sldChg chg="addSp delSp modSp add mod modClrScheme chgLayout">
        <pc:chgData name="#NG SHANG YAU#" userId="d611379c-c6ca-4c5a-af69-e01ced6277f1" providerId="ADAL" clId="{15C56F21-24E0-453E-88D8-0D2F98861D26}" dt="2023-04-02T08:31:59.490" v="6454"/>
        <pc:sldMkLst>
          <pc:docMk/>
          <pc:sldMk cId="4099521456" sldId="344"/>
        </pc:sldMkLst>
        <pc:spChg chg="del">
          <ac:chgData name="#NG SHANG YAU#" userId="d611379c-c6ca-4c5a-af69-e01ced6277f1" providerId="ADAL" clId="{15C56F21-24E0-453E-88D8-0D2F98861D26}" dt="2023-04-01T17:57:14.759" v="2020" actId="478"/>
          <ac:spMkLst>
            <pc:docMk/>
            <pc:sldMk cId="4099521456" sldId="344"/>
            <ac:spMk id="2" creationId="{1EBE6EB3-3CF6-80E7-1298-553A586D4422}"/>
          </ac:spMkLst>
        </pc:spChg>
        <pc:spChg chg="add mod">
          <ac:chgData name="#NG SHANG YAU#" userId="d611379c-c6ca-4c5a-af69-e01ced6277f1" providerId="ADAL" clId="{15C56F21-24E0-453E-88D8-0D2F98861D26}" dt="2023-04-02T08:31:59.490" v="6454"/>
          <ac:spMkLst>
            <pc:docMk/>
            <pc:sldMk cId="4099521456" sldId="344"/>
            <ac:spMk id="4" creationId="{E2C6F65D-84E3-A532-CD68-46AB5DE8F745}"/>
          </ac:spMkLst>
        </pc:spChg>
        <pc:spChg chg="del">
          <ac:chgData name="#NG SHANG YAU#" userId="d611379c-c6ca-4c5a-af69-e01ced6277f1" providerId="ADAL" clId="{15C56F21-24E0-453E-88D8-0D2F98861D26}" dt="2023-04-01T17:57:16.822" v="2021" actId="478"/>
          <ac:spMkLst>
            <pc:docMk/>
            <pc:sldMk cId="4099521456" sldId="344"/>
            <ac:spMk id="4" creationId="{F18EBB31-9725-C656-8F04-5E4C95F8DDE4}"/>
          </ac:spMkLst>
        </pc:spChg>
        <pc:spChg chg="del">
          <ac:chgData name="#NG SHANG YAU#" userId="d611379c-c6ca-4c5a-af69-e01ced6277f1" providerId="ADAL" clId="{15C56F21-24E0-453E-88D8-0D2F98861D26}" dt="2023-04-01T17:57:17.838" v="2022" actId="478"/>
          <ac:spMkLst>
            <pc:docMk/>
            <pc:sldMk cId="4099521456" sldId="344"/>
            <ac:spMk id="9" creationId="{E5471C1B-72CC-0E85-99DA-2325F258F6D5}"/>
          </ac:spMkLst>
        </pc:spChg>
        <pc:spChg chg="mod ord">
          <ac:chgData name="#NG SHANG YAU#" userId="d611379c-c6ca-4c5a-af69-e01ced6277f1" providerId="ADAL" clId="{15C56F21-24E0-453E-88D8-0D2F98861D26}" dt="2023-04-02T07:05:08.950" v="5499" actId="700"/>
          <ac:spMkLst>
            <pc:docMk/>
            <pc:sldMk cId="4099521456" sldId="344"/>
            <ac:spMk id="10" creationId="{B24985D6-E41A-C0E6-6B19-0F597ACF0DCE}"/>
          </ac:spMkLst>
        </pc:spChg>
        <pc:spChg chg="del">
          <ac:chgData name="#NG SHANG YAU#" userId="d611379c-c6ca-4c5a-af69-e01ced6277f1" providerId="ADAL" clId="{15C56F21-24E0-453E-88D8-0D2F98861D26}" dt="2023-04-01T17:57:18.751" v="2023" actId="478"/>
          <ac:spMkLst>
            <pc:docMk/>
            <pc:sldMk cId="4099521456" sldId="344"/>
            <ac:spMk id="15" creationId="{F66514D7-4B67-0892-0A18-449FF65CE59C}"/>
          </ac:spMkLst>
        </pc:spChg>
        <pc:spChg chg="del">
          <ac:chgData name="#NG SHANG YAU#" userId="d611379c-c6ca-4c5a-af69-e01ced6277f1" providerId="ADAL" clId="{15C56F21-24E0-453E-88D8-0D2F98861D26}" dt="2023-04-01T17:57:20.174" v="2024" actId="478"/>
          <ac:spMkLst>
            <pc:docMk/>
            <pc:sldMk cId="4099521456" sldId="344"/>
            <ac:spMk id="16" creationId="{AB54841E-A6CC-A23E-6469-DD9398E4DE0A}"/>
          </ac:spMkLst>
        </pc:spChg>
        <pc:spChg chg="del">
          <ac:chgData name="#NG SHANG YAU#" userId="d611379c-c6ca-4c5a-af69-e01ced6277f1" providerId="ADAL" clId="{15C56F21-24E0-453E-88D8-0D2F98861D26}" dt="2023-04-01T17:57:21.406" v="2025" actId="478"/>
          <ac:spMkLst>
            <pc:docMk/>
            <pc:sldMk cId="4099521456" sldId="344"/>
            <ac:spMk id="17" creationId="{DE427115-77D7-4FC4-D101-320735C98600}"/>
          </ac:spMkLst>
        </pc:spChg>
        <pc:picChg chg="add mod">
          <ac:chgData name="#NG SHANG YAU#" userId="d611379c-c6ca-4c5a-af69-e01ced6277f1" providerId="ADAL" clId="{15C56F21-24E0-453E-88D8-0D2F98861D26}" dt="2023-04-02T08:31:59.490" v="6454"/>
          <ac:picMkLst>
            <pc:docMk/>
            <pc:sldMk cId="4099521456" sldId="344"/>
            <ac:picMk id="2" creationId="{7D5939FF-5AF2-482C-E4AF-143099204E70}"/>
          </ac:picMkLst>
        </pc:picChg>
        <pc:picChg chg="del">
          <ac:chgData name="#NG SHANG YAU#" userId="d611379c-c6ca-4c5a-af69-e01ced6277f1" providerId="ADAL" clId="{15C56F21-24E0-453E-88D8-0D2F98861D26}" dt="2023-04-02T07:05:01.199" v="5497" actId="478"/>
          <ac:picMkLst>
            <pc:docMk/>
            <pc:sldMk cId="4099521456" sldId="344"/>
            <ac:picMk id="8" creationId="{63CC0FF9-8B42-502F-E198-123DD655E180}"/>
          </ac:picMkLst>
        </pc:picChg>
        <pc:picChg chg="del">
          <ac:chgData name="#NG SHANG YAU#" userId="d611379c-c6ca-4c5a-af69-e01ced6277f1" providerId="ADAL" clId="{15C56F21-24E0-453E-88D8-0D2F98861D26}" dt="2023-04-02T08:31:59.253" v="6453" actId="478"/>
          <ac:picMkLst>
            <pc:docMk/>
            <pc:sldMk cId="4099521456" sldId="344"/>
            <ac:picMk id="12" creationId="{A635C0EE-E157-37D4-B837-0CFF1B60188E}"/>
          </ac:picMkLst>
        </pc:picChg>
        <pc:picChg chg="del">
          <ac:chgData name="#NG SHANG YAU#" userId="d611379c-c6ca-4c5a-af69-e01ced6277f1" providerId="ADAL" clId="{15C56F21-24E0-453E-88D8-0D2F98861D26}" dt="2023-04-01T17:52:51.590" v="1925" actId="478"/>
          <ac:picMkLst>
            <pc:docMk/>
            <pc:sldMk cId="4099521456" sldId="344"/>
            <ac:picMk id="36" creationId="{4352CCC8-6308-8536-D5C9-654B02A71C8A}"/>
          </ac:picMkLst>
        </pc:picChg>
      </pc:sldChg>
      <pc:sldChg chg="addSp delSp modSp add mod modTransition modClrScheme chgLayout">
        <pc:chgData name="#NG SHANG YAU#" userId="d611379c-c6ca-4c5a-af69-e01ced6277f1" providerId="ADAL" clId="{15C56F21-24E0-453E-88D8-0D2F98861D26}" dt="2023-04-02T10:23:38.078" v="6551"/>
        <pc:sldMkLst>
          <pc:docMk/>
          <pc:sldMk cId="544873189" sldId="345"/>
        </pc:sldMkLst>
        <pc:spChg chg="del">
          <ac:chgData name="#NG SHANG YAU#" userId="d611379c-c6ca-4c5a-af69-e01ced6277f1" providerId="ADAL" clId="{15C56F21-24E0-453E-88D8-0D2F98861D26}" dt="2023-04-01T17:57:35.271" v="2033" actId="478"/>
          <ac:spMkLst>
            <pc:docMk/>
            <pc:sldMk cId="544873189" sldId="345"/>
            <ac:spMk id="2" creationId="{1EBE6EB3-3CF6-80E7-1298-553A586D4422}"/>
          </ac:spMkLst>
        </pc:spChg>
        <pc:spChg chg="add mod">
          <ac:chgData name="#NG SHANG YAU#" userId="d611379c-c6ca-4c5a-af69-e01ced6277f1" providerId="ADAL" clId="{15C56F21-24E0-453E-88D8-0D2F98861D26}" dt="2023-04-02T08:32:03.748" v="6456"/>
          <ac:spMkLst>
            <pc:docMk/>
            <pc:sldMk cId="544873189" sldId="345"/>
            <ac:spMk id="4" creationId="{E37F56B3-6F10-A620-B6A6-92B6AC75CE25}"/>
          </ac:spMkLst>
        </pc:spChg>
        <pc:spChg chg="del">
          <ac:chgData name="#NG SHANG YAU#" userId="d611379c-c6ca-4c5a-af69-e01ced6277f1" providerId="ADAL" clId="{15C56F21-24E0-453E-88D8-0D2F98861D26}" dt="2023-04-01T17:57:34.535" v="2032" actId="478"/>
          <ac:spMkLst>
            <pc:docMk/>
            <pc:sldMk cId="544873189" sldId="345"/>
            <ac:spMk id="4" creationId="{F18EBB31-9725-C656-8F04-5E4C95F8DDE4}"/>
          </ac:spMkLst>
        </pc:spChg>
        <pc:spChg chg="add mod">
          <ac:chgData name="#NG SHANG YAU#" userId="d611379c-c6ca-4c5a-af69-e01ced6277f1" providerId="ADAL" clId="{15C56F21-24E0-453E-88D8-0D2F98861D26}" dt="2023-04-01T17:53:55.630" v="1951" actId="1076"/>
          <ac:spMkLst>
            <pc:docMk/>
            <pc:sldMk cId="544873189" sldId="345"/>
            <ac:spMk id="6" creationId="{722F8BE8-FB68-F139-C27E-1282BECB6D4D}"/>
          </ac:spMkLst>
        </pc:spChg>
        <pc:spChg chg="del">
          <ac:chgData name="#NG SHANG YAU#" userId="d611379c-c6ca-4c5a-af69-e01ced6277f1" providerId="ADAL" clId="{15C56F21-24E0-453E-88D8-0D2F98861D26}" dt="2023-04-01T17:57:36.247" v="2034" actId="478"/>
          <ac:spMkLst>
            <pc:docMk/>
            <pc:sldMk cId="544873189" sldId="345"/>
            <ac:spMk id="9" creationId="{E5471C1B-72CC-0E85-99DA-2325F258F6D5}"/>
          </ac:spMkLst>
        </pc:spChg>
        <pc:spChg chg="mod ord">
          <ac:chgData name="#NG SHANG YAU#" userId="d611379c-c6ca-4c5a-af69-e01ced6277f1" providerId="ADAL" clId="{15C56F21-24E0-453E-88D8-0D2F98861D26}" dt="2023-04-02T07:05:13.888" v="5500" actId="700"/>
          <ac:spMkLst>
            <pc:docMk/>
            <pc:sldMk cId="544873189" sldId="345"/>
            <ac:spMk id="10" creationId="{B24985D6-E41A-C0E6-6B19-0F597ACF0DCE}"/>
          </ac:spMkLst>
        </pc:spChg>
        <pc:spChg chg="del">
          <ac:chgData name="#NG SHANG YAU#" userId="d611379c-c6ca-4c5a-af69-e01ced6277f1" providerId="ADAL" clId="{15C56F21-24E0-453E-88D8-0D2F98861D26}" dt="2023-04-01T17:57:36.807" v="2035" actId="478"/>
          <ac:spMkLst>
            <pc:docMk/>
            <pc:sldMk cId="544873189" sldId="345"/>
            <ac:spMk id="15" creationId="{F66514D7-4B67-0892-0A18-449FF65CE59C}"/>
          </ac:spMkLst>
        </pc:spChg>
        <pc:spChg chg="del">
          <ac:chgData name="#NG SHANG YAU#" userId="d611379c-c6ca-4c5a-af69-e01ced6277f1" providerId="ADAL" clId="{15C56F21-24E0-453E-88D8-0D2F98861D26}" dt="2023-04-01T17:57:37.854" v="2036" actId="478"/>
          <ac:spMkLst>
            <pc:docMk/>
            <pc:sldMk cId="544873189" sldId="345"/>
            <ac:spMk id="16" creationId="{AB54841E-A6CC-A23E-6469-DD9398E4DE0A}"/>
          </ac:spMkLst>
        </pc:spChg>
        <pc:spChg chg="del">
          <ac:chgData name="#NG SHANG YAU#" userId="d611379c-c6ca-4c5a-af69-e01ced6277f1" providerId="ADAL" clId="{15C56F21-24E0-453E-88D8-0D2F98861D26}" dt="2023-04-01T17:57:38.719" v="2037" actId="478"/>
          <ac:spMkLst>
            <pc:docMk/>
            <pc:sldMk cId="544873189" sldId="345"/>
            <ac:spMk id="17" creationId="{DE427115-77D7-4FC4-D101-320735C98600}"/>
          </ac:spMkLst>
        </pc:spChg>
        <pc:spChg chg="mod">
          <ac:chgData name="#NG SHANG YAU#" userId="d611379c-c6ca-4c5a-af69-e01ced6277f1" providerId="ADAL" clId="{15C56F21-24E0-453E-88D8-0D2F98861D26}" dt="2023-04-01T17:52:56.811" v="1926" actId="14100"/>
          <ac:spMkLst>
            <pc:docMk/>
            <pc:sldMk cId="544873189" sldId="345"/>
            <ac:spMk id="25" creationId="{B9D9F0AC-C8F5-18DE-4C80-F3C491FD83A7}"/>
          </ac:spMkLst>
        </pc:spChg>
        <pc:spChg chg="del">
          <ac:chgData name="#NG SHANG YAU#" userId="d611379c-c6ca-4c5a-af69-e01ced6277f1" providerId="ADAL" clId="{15C56F21-24E0-453E-88D8-0D2F98861D26}" dt="2023-04-01T17:52:59.271" v="1927" actId="478"/>
          <ac:spMkLst>
            <pc:docMk/>
            <pc:sldMk cId="544873189" sldId="345"/>
            <ac:spMk id="29" creationId="{28CDC45B-1A72-89A1-BED1-BE131A519397}"/>
          </ac:spMkLst>
        </pc:spChg>
        <pc:picChg chg="add mod">
          <ac:chgData name="#NG SHANG YAU#" userId="d611379c-c6ca-4c5a-af69-e01ced6277f1" providerId="ADAL" clId="{15C56F21-24E0-453E-88D8-0D2F98861D26}" dt="2023-04-02T08:32:03.748" v="6456"/>
          <ac:picMkLst>
            <pc:docMk/>
            <pc:sldMk cId="544873189" sldId="345"/>
            <ac:picMk id="2" creationId="{B16468B7-A1DC-95AB-FA33-9130E622412E}"/>
          </ac:picMkLst>
        </pc:picChg>
        <pc:picChg chg="del">
          <ac:chgData name="#NG SHANG YAU#" userId="d611379c-c6ca-4c5a-af69-e01ced6277f1" providerId="ADAL" clId="{15C56F21-24E0-453E-88D8-0D2F98861D26}" dt="2023-04-02T07:05:04.774" v="5498" actId="478"/>
          <ac:picMkLst>
            <pc:docMk/>
            <pc:sldMk cId="544873189" sldId="345"/>
            <ac:picMk id="8" creationId="{63CC0FF9-8B42-502F-E198-123DD655E180}"/>
          </ac:picMkLst>
        </pc:picChg>
        <pc:picChg chg="del">
          <ac:chgData name="#NG SHANG YAU#" userId="d611379c-c6ca-4c5a-af69-e01ced6277f1" providerId="ADAL" clId="{15C56F21-24E0-453E-88D8-0D2F98861D26}" dt="2023-04-02T08:32:03.504" v="6455" actId="478"/>
          <ac:picMkLst>
            <pc:docMk/>
            <pc:sldMk cId="544873189" sldId="345"/>
            <ac:picMk id="12" creationId="{A635C0EE-E157-37D4-B837-0CFF1B60188E}"/>
          </ac:picMkLst>
        </pc:picChg>
        <pc:picChg chg="del">
          <ac:chgData name="#NG SHANG YAU#" userId="d611379c-c6ca-4c5a-af69-e01ced6277f1" providerId="ADAL" clId="{15C56F21-24E0-453E-88D8-0D2F98861D26}" dt="2023-04-01T17:52:48.407" v="1924" actId="478"/>
          <ac:picMkLst>
            <pc:docMk/>
            <pc:sldMk cId="544873189" sldId="345"/>
            <ac:picMk id="36" creationId="{4352CCC8-6308-8536-D5C9-654B02A71C8A}"/>
          </ac:picMkLst>
        </pc:picChg>
      </pc:sldChg>
      <pc:sldChg chg="addSp delSp modSp mod">
        <pc:chgData name="#NG SHANG YAU#" userId="d611379c-c6ca-4c5a-af69-e01ced6277f1" providerId="ADAL" clId="{15C56F21-24E0-453E-88D8-0D2F98861D26}" dt="2023-04-02T08:29:42.047" v="6390"/>
        <pc:sldMkLst>
          <pc:docMk/>
          <pc:sldMk cId="3096268718" sldId="346"/>
        </pc:sldMkLst>
        <pc:spChg chg="add mod">
          <ac:chgData name="#NG SHANG YAU#" userId="d611379c-c6ca-4c5a-af69-e01ced6277f1" providerId="ADAL" clId="{15C56F21-24E0-453E-88D8-0D2F98861D26}" dt="2023-04-02T08:29:42.047" v="6390"/>
          <ac:spMkLst>
            <pc:docMk/>
            <pc:sldMk cId="3096268718" sldId="346"/>
            <ac:spMk id="5" creationId="{F4870533-D082-DDF2-DE9A-5FFE0E21C12F}"/>
          </ac:spMkLst>
        </pc:spChg>
        <pc:spChg chg="del">
          <ac:chgData name="#NG SHANG YAU#" userId="d611379c-c6ca-4c5a-af69-e01ced6277f1" providerId="ADAL" clId="{15C56F21-24E0-453E-88D8-0D2F98861D26}" dt="2023-04-02T08:29:41.777" v="6389" actId="478"/>
          <ac:spMkLst>
            <pc:docMk/>
            <pc:sldMk cId="3096268718" sldId="346"/>
            <ac:spMk id="6" creationId="{D617D9D6-E498-304B-A5FF-6EB7CDA0345D}"/>
          </ac:spMkLst>
        </pc:spChg>
        <pc:spChg chg="del">
          <ac:chgData name="#NG SHANG YAU#" userId="d611379c-c6ca-4c5a-af69-e01ced6277f1" providerId="ADAL" clId="{15C56F21-24E0-453E-88D8-0D2F98861D26}" dt="2023-04-02T03:21:58.443" v="5457" actId="478"/>
          <ac:spMkLst>
            <pc:docMk/>
            <pc:sldMk cId="3096268718" sldId="346"/>
            <ac:spMk id="14" creationId="{ECD40E7B-0CB3-18C5-F750-2B48DB8585FA}"/>
          </ac:spMkLst>
        </pc:spChg>
        <pc:picChg chg="add mod">
          <ac:chgData name="#NG SHANG YAU#" userId="d611379c-c6ca-4c5a-af69-e01ced6277f1" providerId="ADAL" clId="{15C56F21-24E0-453E-88D8-0D2F98861D26}" dt="2023-04-02T08:29:42.047" v="6390"/>
          <ac:picMkLst>
            <pc:docMk/>
            <pc:sldMk cId="3096268718" sldId="346"/>
            <ac:picMk id="2" creationId="{1F448B91-5095-DE38-55AD-E3C51FA02AB4}"/>
          </ac:picMkLst>
        </pc:picChg>
        <pc:picChg chg="del">
          <ac:chgData name="#NG SHANG YAU#" userId="d611379c-c6ca-4c5a-af69-e01ced6277f1" providerId="ADAL" clId="{15C56F21-24E0-453E-88D8-0D2F98861D26}" dt="2023-04-02T08:29:41.777" v="6389" actId="478"/>
          <ac:picMkLst>
            <pc:docMk/>
            <pc:sldMk cId="3096268718" sldId="346"/>
            <ac:picMk id="4" creationId="{23505A8E-86A7-BCE6-6997-DA80F13D14BC}"/>
          </ac:picMkLst>
        </pc:picChg>
        <pc:picChg chg="del">
          <ac:chgData name="#NG SHANG YAU#" userId="d611379c-c6ca-4c5a-af69-e01ced6277f1" providerId="ADAL" clId="{15C56F21-24E0-453E-88D8-0D2F98861D26}" dt="2023-04-02T03:21:57.196" v="5456" actId="478"/>
          <ac:picMkLst>
            <pc:docMk/>
            <pc:sldMk cId="3096268718" sldId="346"/>
            <ac:picMk id="8" creationId="{63CC0FF9-8B42-502F-E198-123DD655E180}"/>
          </ac:picMkLst>
        </pc:picChg>
      </pc:sldChg>
      <pc:sldChg chg="addSp delSp modSp add mod modClrScheme chgLayout">
        <pc:chgData name="#NG SHANG YAU#" userId="d611379c-c6ca-4c5a-af69-e01ced6277f1" providerId="ADAL" clId="{15C56F21-24E0-453E-88D8-0D2F98861D26}" dt="2023-04-02T08:32:07.509" v="6458"/>
        <pc:sldMkLst>
          <pc:docMk/>
          <pc:sldMk cId="3248667714" sldId="347"/>
        </pc:sldMkLst>
        <pc:spChg chg="del">
          <ac:chgData name="#NG SHANG YAU#" userId="d611379c-c6ca-4c5a-af69-e01ced6277f1" providerId="ADAL" clId="{15C56F21-24E0-453E-88D8-0D2F98861D26}" dt="2023-04-01T17:57:41.167" v="2038" actId="478"/>
          <ac:spMkLst>
            <pc:docMk/>
            <pc:sldMk cId="3248667714" sldId="347"/>
            <ac:spMk id="2" creationId="{1EBE6EB3-3CF6-80E7-1298-553A586D4422}"/>
          </ac:spMkLst>
        </pc:spChg>
        <pc:spChg chg="add mod">
          <ac:chgData name="#NG SHANG YAU#" userId="d611379c-c6ca-4c5a-af69-e01ced6277f1" providerId="ADAL" clId="{15C56F21-24E0-453E-88D8-0D2F98861D26}" dt="2023-04-02T08:32:07.509" v="6458"/>
          <ac:spMkLst>
            <pc:docMk/>
            <pc:sldMk cId="3248667714" sldId="347"/>
            <ac:spMk id="4" creationId="{097194CA-4D09-CCAD-1C22-2AC673B132EF}"/>
          </ac:spMkLst>
        </pc:spChg>
        <pc:spChg chg="del">
          <ac:chgData name="#NG SHANG YAU#" userId="d611379c-c6ca-4c5a-af69-e01ced6277f1" providerId="ADAL" clId="{15C56F21-24E0-453E-88D8-0D2F98861D26}" dt="2023-04-01T17:57:41.886" v="2039" actId="478"/>
          <ac:spMkLst>
            <pc:docMk/>
            <pc:sldMk cId="3248667714" sldId="347"/>
            <ac:spMk id="4" creationId="{F18EBB31-9725-C656-8F04-5E4C95F8DDE4}"/>
          </ac:spMkLst>
        </pc:spChg>
        <pc:spChg chg="del">
          <ac:chgData name="#NG SHANG YAU#" userId="d611379c-c6ca-4c5a-af69-e01ced6277f1" providerId="ADAL" clId="{15C56F21-24E0-453E-88D8-0D2F98861D26}" dt="2023-04-01T17:57:43.622" v="2041" actId="478"/>
          <ac:spMkLst>
            <pc:docMk/>
            <pc:sldMk cId="3248667714" sldId="347"/>
            <ac:spMk id="9" creationId="{E5471C1B-72CC-0E85-99DA-2325F258F6D5}"/>
          </ac:spMkLst>
        </pc:spChg>
        <pc:spChg chg="mod ord">
          <ac:chgData name="#NG SHANG YAU#" userId="d611379c-c6ca-4c5a-af69-e01ced6277f1" providerId="ADAL" clId="{15C56F21-24E0-453E-88D8-0D2F98861D26}" dt="2023-04-02T07:11:45.449" v="5541" actId="700"/>
          <ac:spMkLst>
            <pc:docMk/>
            <pc:sldMk cId="3248667714" sldId="347"/>
            <ac:spMk id="10" creationId="{B24985D6-E41A-C0E6-6B19-0F597ACF0DCE}"/>
          </ac:spMkLst>
        </pc:spChg>
        <pc:spChg chg="del">
          <ac:chgData name="#NG SHANG YAU#" userId="d611379c-c6ca-4c5a-af69-e01ced6277f1" providerId="ADAL" clId="{15C56F21-24E0-453E-88D8-0D2F98861D26}" dt="2023-04-01T17:57:42.903" v="2040" actId="478"/>
          <ac:spMkLst>
            <pc:docMk/>
            <pc:sldMk cId="3248667714" sldId="347"/>
            <ac:spMk id="15" creationId="{F66514D7-4B67-0892-0A18-449FF65CE59C}"/>
          </ac:spMkLst>
        </pc:spChg>
        <pc:spChg chg="del">
          <ac:chgData name="#NG SHANG YAU#" userId="d611379c-c6ca-4c5a-af69-e01ced6277f1" providerId="ADAL" clId="{15C56F21-24E0-453E-88D8-0D2F98861D26}" dt="2023-04-01T17:57:44.838" v="2042" actId="478"/>
          <ac:spMkLst>
            <pc:docMk/>
            <pc:sldMk cId="3248667714" sldId="347"/>
            <ac:spMk id="16" creationId="{AB54841E-A6CC-A23E-6469-DD9398E4DE0A}"/>
          </ac:spMkLst>
        </pc:spChg>
        <pc:spChg chg="del">
          <ac:chgData name="#NG SHANG YAU#" userId="d611379c-c6ca-4c5a-af69-e01ced6277f1" providerId="ADAL" clId="{15C56F21-24E0-453E-88D8-0D2F98861D26}" dt="2023-04-01T17:57:46.086" v="2043" actId="478"/>
          <ac:spMkLst>
            <pc:docMk/>
            <pc:sldMk cId="3248667714" sldId="347"/>
            <ac:spMk id="17" creationId="{DE427115-77D7-4FC4-D101-320735C98600}"/>
          </ac:spMkLst>
        </pc:spChg>
        <pc:picChg chg="add mod">
          <ac:chgData name="#NG SHANG YAU#" userId="d611379c-c6ca-4c5a-af69-e01ced6277f1" providerId="ADAL" clId="{15C56F21-24E0-453E-88D8-0D2F98861D26}" dt="2023-04-02T08:32:07.509" v="6458"/>
          <ac:picMkLst>
            <pc:docMk/>
            <pc:sldMk cId="3248667714" sldId="347"/>
            <ac:picMk id="2" creationId="{A60B4DB6-59B8-911A-2C85-94ACC2931C94}"/>
          </ac:picMkLst>
        </pc:picChg>
        <pc:picChg chg="del">
          <ac:chgData name="#NG SHANG YAU#" userId="d611379c-c6ca-4c5a-af69-e01ced6277f1" providerId="ADAL" clId="{15C56F21-24E0-453E-88D8-0D2F98861D26}" dt="2023-04-02T07:05:26.771" v="5501" actId="478"/>
          <ac:picMkLst>
            <pc:docMk/>
            <pc:sldMk cId="3248667714" sldId="347"/>
            <ac:picMk id="8" creationId="{63CC0FF9-8B42-502F-E198-123DD655E180}"/>
          </ac:picMkLst>
        </pc:picChg>
        <pc:picChg chg="del">
          <ac:chgData name="#NG SHANG YAU#" userId="d611379c-c6ca-4c5a-af69-e01ced6277f1" providerId="ADAL" clId="{15C56F21-24E0-453E-88D8-0D2F98861D26}" dt="2023-04-02T08:32:07.252" v="6457" actId="478"/>
          <ac:picMkLst>
            <pc:docMk/>
            <pc:sldMk cId="3248667714" sldId="347"/>
            <ac:picMk id="12" creationId="{A635C0EE-E157-37D4-B837-0CFF1B60188E}"/>
          </ac:picMkLst>
        </pc:picChg>
        <pc:picChg chg="del">
          <ac:chgData name="#NG SHANG YAU#" userId="d611379c-c6ca-4c5a-af69-e01ced6277f1" providerId="ADAL" clId="{15C56F21-24E0-453E-88D8-0D2F98861D26}" dt="2023-04-01T17:54:04.663" v="1954" actId="478"/>
          <ac:picMkLst>
            <pc:docMk/>
            <pc:sldMk cId="3248667714" sldId="347"/>
            <ac:picMk id="37" creationId="{231B8CA9-B1FB-F486-BD19-DA8D9F218C45}"/>
          </ac:picMkLst>
        </pc:picChg>
      </pc:sldChg>
      <pc:sldChg chg="addSp delSp modSp add del mod modTransition modClrScheme chgLayout">
        <pc:chgData name="#NG SHANG YAU#" userId="d611379c-c6ca-4c5a-af69-e01ced6277f1" providerId="ADAL" clId="{15C56F21-24E0-453E-88D8-0D2F98861D26}" dt="2023-04-02T10:23:33.359" v="6550"/>
        <pc:sldMkLst>
          <pc:docMk/>
          <pc:sldMk cId="3171840042" sldId="348"/>
        </pc:sldMkLst>
        <pc:spChg chg="del">
          <ac:chgData name="#NG SHANG YAU#" userId="d611379c-c6ca-4c5a-af69-e01ced6277f1" providerId="ADAL" clId="{15C56F21-24E0-453E-88D8-0D2F98861D26}" dt="2023-04-01T17:57:54.726" v="2048" actId="478"/>
          <ac:spMkLst>
            <pc:docMk/>
            <pc:sldMk cId="3171840042" sldId="348"/>
            <ac:spMk id="2" creationId="{1EBE6EB3-3CF6-80E7-1298-553A586D4422}"/>
          </ac:spMkLst>
        </pc:spChg>
        <pc:spChg chg="add mod">
          <ac:chgData name="#NG SHANG YAU#" userId="d611379c-c6ca-4c5a-af69-e01ced6277f1" providerId="ADAL" clId="{15C56F21-24E0-453E-88D8-0D2F98861D26}" dt="2023-04-02T08:32:10.867" v="6460"/>
          <ac:spMkLst>
            <pc:docMk/>
            <pc:sldMk cId="3171840042" sldId="348"/>
            <ac:spMk id="4" creationId="{7E10A8E9-33FE-969F-1D47-43D59A75725D}"/>
          </ac:spMkLst>
        </pc:spChg>
        <pc:spChg chg="del">
          <ac:chgData name="#NG SHANG YAU#" userId="d611379c-c6ca-4c5a-af69-e01ced6277f1" providerId="ADAL" clId="{15C56F21-24E0-453E-88D8-0D2F98861D26}" dt="2023-04-01T17:57:51.343" v="2046" actId="478"/>
          <ac:spMkLst>
            <pc:docMk/>
            <pc:sldMk cId="3171840042" sldId="348"/>
            <ac:spMk id="4" creationId="{F18EBB31-9725-C656-8F04-5E4C95F8DDE4}"/>
          </ac:spMkLst>
        </pc:spChg>
        <pc:spChg chg="del">
          <ac:chgData name="#NG SHANG YAU#" userId="d611379c-c6ca-4c5a-af69-e01ced6277f1" providerId="ADAL" clId="{15C56F21-24E0-453E-88D8-0D2F98861D26}" dt="2023-04-01T17:57:52.254" v="2047" actId="478"/>
          <ac:spMkLst>
            <pc:docMk/>
            <pc:sldMk cId="3171840042" sldId="348"/>
            <ac:spMk id="9" creationId="{E5471C1B-72CC-0E85-99DA-2325F258F6D5}"/>
          </ac:spMkLst>
        </pc:spChg>
        <pc:spChg chg="mod ord">
          <ac:chgData name="#NG SHANG YAU#" userId="d611379c-c6ca-4c5a-af69-e01ced6277f1" providerId="ADAL" clId="{15C56F21-24E0-453E-88D8-0D2F98861D26}" dt="2023-04-02T07:11:54.182" v="5543" actId="700"/>
          <ac:spMkLst>
            <pc:docMk/>
            <pc:sldMk cId="3171840042" sldId="348"/>
            <ac:spMk id="10" creationId="{B24985D6-E41A-C0E6-6B19-0F597ACF0DCE}"/>
          </ac:spMkLst>
        </pc:spChg>
        <pc:spChg chg="add mod">
          <ac:chgData name="#NG SHANG YAU#" userId="d611379c-c6ca-4c5a-af69-e01ced6277f1" providerId="ADAL" clId="{15C56F21-24E0-453E-88D8-0D2F98861D26}" dt="2023-04-01T17:54:47.900" v="1973" actId="1076"/>
          <ac:spMkLst>
            <pc:docMk/>
            <pc:sldMk cId="3171840042" sldId="348"/>
            <ac:spMk id="14" creationId="{5F4286BF-5219-C405-AEE3-13D3C43A3A41}"/>
          </ac:spMkLst>
        </pc:spChg>
        <pc:spChg chg="del">
          <ac:chgData name="#NG SHANG YAU#" userId="d611379c-c6ca-4c5a-af69-e01ced6277f1" providerId="ADAL" clId="{15C56F21-24E0-453E-88D8-0D2F98861D26}" dt="2023-04-01T17:57:50.278" v="2045" actId="478"/>
          <ac:spMkLst>
            <pc:docMk/>
            <pc:sldMk cId="3171840042" sldId="348"/>
            <ac:spMk id="15" creationId="{F66514D7-4B67-0892-0A18-449FF65CE59C}"/>
          </ac:spMkLst>
        </pc:spChg>
        <pc:spChg chg="del">
          <ac:chgData name="#NG SHANG YAU#" userId="d611379c-c6ca-4c5a-af69-e01ced6277f1" providerId="ADAL" clId="{15C56F21-24E0-453E-88D8-0D2F98861D26}" dt="2023-04-01T17:57:55.982" v="2049" actId="478"/>
          <ac:spMkLst>
            <pc:docMk/>
            <pc:sldMk cId="3171840042" sldId="348"/>
            <ac:spMk id="16" creationId="{AB54841E-A6CC-A23E-6469-DD9398E4DE0A}"/>
          </ac:spMkLst>
        </pc:spChg>
        <pc:spChg chg="del">
          <ac:chgData name="#NG SHANG YAU#" userId="d611379c-c6ca-4c5a-af69-e01ced6277f1" providerId="ADAL" clId="{15C56F21-24E0-453E-88D8-0D2F98861D26}" dt="2023-04-01T17:57:49.703" v="2044" actId="478"/>
          <ac:spMkLst>
            <pc:docMk/>
            <pc:sldMk cId="3171840042" sldId="348"/>
            <ac:spMk id="17" creationId="{DE427115-77D7-4FC4-D101-320735C98600}"/>
          </ac:spMkLst>
        </pc:spChg>
        <pc:spChg chg="mod">
          <ac:chgData name="#NG SHANG YAU#" userId="d611379c-c6ca-4c5a-af69-e01ced6277f1" providerId="ADAL" clId="{15C56F21-24E0-453E-88D8-0D2F98861D26}" dt="2023-04-01T17:54:13.659" v="1958" actId="14100"/>
          <ac:spMkLst>
            <pc:docMk/>
            <pc:sldMk cId="3171840042" sldId="348"/>
            <ac:spMk id="26" creationId="{71B123C1-0678-8443-304C-4056E5E0E208}"/>
          </ac:spMkLst>
        </pc:spChg>
        <pc:spChg chg="del">
          <ac:chgData name="#NG SHANG YAU#" userId="d611379c-c6ca-4c5a-af69-e01ced6277f1" providerId="ADAL" clId="{15C56F21-24E0-453E-88D8-0D2F98861D26}" dt="2023-04-01T17:54:15.287" v="1959" actId="478"/>
          <ac:spMkLst>
            <pc:docMk/>
            <pc:sldMk cId="3171840042" sldId="348"/>
            <ac:spMk id="30" creationId="{1B21719A-8B74-1744-028A-A20896D0464D}"/>
          </ac:spMkLst>
        </pc:spChg>
        <pc:picChg chg="add mod">
          <ac:chgData name="#NG SHANG YAU#" userId="d611379c-c6ca-4c5a-af69-e01ced6277f1" providerId="ADAL" clId="{15C56F21-24E0-453E-88D8-0D2F98861D26}" dt="2023-04-02T08:32:10.867" v="6460"/>
          <ac:picMkLst>
            <pc:docMk/>
            <pc:sldMk cId="3171840042" sldId="348"/>
            <ac:picMk id="2" creationId="{1D3940C1-FE1B-0EEB-D8B7-B553C27F47A7}"/>
          </ac:picMkLst>
        </pc:picChg>
        <pc:picChg chg="del">
          <ac:chgData name="#NG SHANG YAU#" userId="d611379c-c6ca-4c5a-af69-e01ced6277f1" providerId="ADAL" clId="{15C56F21-24E0-453E-88D8-0D2F98861D26}" dt="2023-04-02T07:05:29.848" v="5502" actId="478"/>
          <ac:picMkLst>
            <pc:docMk/>
            <pc:sldMk cId="3171840042" sldId="348"/>
            <ac:picMk id="8" creationId="{63CC0FF9-8B42-502F-E198-123DD655E180}"/>
          </ac:picMkLst>
        </pc:picChg>
        <pc:picChg chg="del">
          <ac:chgData name="#NG SHANG YAU#" userId="d611379c-c6ca-4c5a-af69-e01ced6277f1" providerId="ADAL" clId="{15C56F21-24E0-453E-88D8-0D2F98861D26}" dt="2023-04-02T08:32:10.595" v="6459" actId="478"/>
          <ac:picMkLst>
            <pc:docMk/>
            <pc:sldMk cId="3171840042" sldId="348"/>
            <ac:picMk id="12" creationId="{A635C0EE-E157-37D4-B837-0CFF1B60188E}"/>
          </ac:picMkLst>
        </pc:picChg>
        <pc:picChg chg="del">
          <ac:chgData name="#NG SHANG YAU#" userId="d611379c-c6ca-4c5a-af69-e01ced6277f1" providerId="ADAL" clId="{15C56F21-24E0-453E-88D8-0D2F98861D26}" dt="2023-04-01T17:54:10.399" v="1957" actId="478"/>
          <ac:picMkLst>
            <pc:docMk/>
            <pc:sldMk cId="3171840042" sldId="348"/>
            <ac:picMk id="37" creationId="{231B8CA9-B1FB-F486-BD19-DA8D9F218C45}"/>
          </ac:picMkLst>
        </pc:picChg>
      </pc:sldChg>
      <pc:sldChg chg="addSp delSp modSp mod modClrScheme modCm chgLayout">
        <pc:chgData name="#NG SHANG YAU#" userId="d611379c-c6ca-4c5a-af69-e01ced6277f1" providerId="ADAL" clId="{15C56F21-24E0-453E-88D8-0D2F98861D26}" dt="2023-04-02T08:22:53.730" v="6309" actId="700"/>
        <pc:sldMkLst>
          <pc:docMk/>
          <pc:sldMk cId="225517279" sldId="349"/>
        </pc:sldMkLst>
        <pc:spChg chg="add mod ord">
          <ac:chgData name="#NG SHANG YAU#" userId="d611379c-c6ca-4c5a-af69-e01ced6277f1" providerId="ADAL" clId="{15C56F21-24E0-453E-88D8-0D2F98861D26}" dt="2023-04-02T08:22:53.730" v="6309" actId="700"/>
          <ac:spMkLst>
            <pc:docMk/>
            <pc:sldMk cId="225517279" sldId="349"/>
            <ac:spMk id="2" creationId="{3D96F386-031B-3CFF-01BA-EAAEAF0F3105}"/>
          </ac:spMkLst>
        </pc:spChg>
        <pc:spChg chg="del">
          <ac:chgData name="#NG SHANG YAU#" userId="d611379c-c6ca-4c5a-af69-e01ced6277f1" providerId="ADAL" clId="{15C56F21-24E0-453E-88D8-0D2F98861D26}" dt="2023-04-02T07:06:57.401" v="5534" actId="478"/>
          <ac:spMkLst>
            <pc:docMk/>
            <pc:sldMk cId="225517279" sldId="349"/>
            <ac:spMk id="16" creationId="{A616DAFB-DD7D-ABFF-7ADC-050A8ED45518}"/>
          </ac:spMkLst>
        </pc:spChg>
        <pc:picChg chg="del">
          <ac:chgData name="#NG SHANG YAU#" userId="d611379c-c6ca-4c5a-af69-e01ced6277f1" providerId="ADAL" clId="{15C56F21-24E0-453E-88D8-0D2F98861D26}" dt="2023-04-02T07:06:52.629" v="5533" actId="478"/>
          <ac:picMkLst>
            <pc:docMk/>
            <pc:sldMk cId="225517279" sldId="349"/>
            <ac:picMk id="11" creationId="{759BFDC9-439B-8BCF-93FA-6D048A731482}"/>
          </ac:picMkLst>
        </pc:picChg>
      </pc:sldChg>
      <pc:sldChg chg="addSp delSp modSp add mod modTransition modClrScheme chgLayout">
        <pc:chgData name="#NG SHANG YAU#" userId="d611379c-c6ca-4c5a-af69-e01ced6277f1" providerId="ADAL" clId="{15C56F21-24E0-453E-88D8-0D2F98861D26}" dt="2023-04-02T08:32:14.494" v="6462"/>
        <pc:sldMkLst>
          <pc:docMk/>
          <pc:sldMk cId="2026442586" sldId="350"/>
        </pc:sldMkLst>
        <pc:spChg chg="add mod">
          <ac:chgData name="#NG SHANG YAU#" userId="d611379c-c6ca-4c5a-af69-e01ced6277f1" providerId="ADAL" clId="{15C56F21-24E0-453E-88D8-0D2F98861D26}" dt="2023-04-02T08:32:14.494" v="6462"/>
          <ac:spMkLst>
            <pc:docMk/>
            <pc:sldMk cId="2026442586" sldId="350"/>
            <ac:spMk id="4" creationId="{A3B6E328-6260-9D07-6025-3DDD1BAE1F52}"/>
          </ac:spMkLst>
        </pc:spChg>
        <pc:spChg chg="mod ord">
          <ac:chgData name="#NG SHANG YAU#" userId="d611379c-c6ca-4c5a-af69-e01ced6277f1" providerId="ADAL" clId="{15C56F21-24E0-453E-88D8-0D2F98861D26}" dt="2023-04-02T07:12:03.090" v="5544" actId="700"/>
          <ac:spMkLst>
            <pc:docMk/>
            <pc:sldMk cId="2026442586" sldId="350"/>
            <ac:spMk id="10" creationId="{B24985D6-E41A-C0E6-6B19-0F597ACF0DCE}"/>
          </ac:spMkLst>
        </pc:spChg>
        <pc:spChg chg="mod">
          <ac:chgData name="#NG SHANG YAU#" userId="d611379c-c6ca-4c5a-af69-e01ced6277f1" providerId="ADAL" clId="{15C56F21-24E0-453E-88D8-0D2F98861D26}" dt="2023-04-01T18:43:27.870" v="2061" actId="207"/>
          <ac:spMkLst>
            <pc:docMk/>
            <pc:sldMk cId="2026442586" sldId="350"/>
            <ac:spMk id="19" creationId="{452F7600-8B55-BF61-2386-1198D5CD7746}"/>
          </ac:spMkLst>
        </pc:spChg>
        <pc:spChg chg="mod">
          <ac:chgData name="#NG SHANG YAU#" userId="d611379c-c6ca-4c5a-af69-e01ced6277f1" providerId="ADAL" clId="{15C56F21-24E0-453E-88D8-0D2F98861D26}" dt="2023-04-01T18:43:23.848" v="2059" actId="207"/>
          <ac:spMkLst>
            <pc:docMk/>
            <pc:sldMk cId="2026442586" sldId="350"/>
            <ac:spMk id="23" creationId="{46710675-4F46-E4A9-E264-DBFD09EA086F}"/>
          </ac:spMkLst>
        </pc:spChg>
        <pc:spChg chg="mod">
          <ac:chgData name="#NG SHANG YAU#" userId="d611379c-c6ca-4c5a-af69-e01ced6277f1" providerId="ADAL" clId="{15C56F21-24E0-453E-88D8-0D2F98861D26}" dt="2023-04-01T18:43:25.608" v="2060" actId="207"/>
          <ac:spMkLst>
            <pc:docMk/>
            <pc:sldMk cId="2026442586" sldId="350"/>
            <ac:spMk id="26" creationId="{71B123C1-0678-8443-304C-4056E5E0E208}"/>
          </ac:spMkLst>
        </pc:spChg>
        <pc:picChg chg="add mod">
          <ac:chgData name="#NG SHANG YAU#" userId="d611379c-c6ca-4c5a-af69-e01ced6277f1" providerId="ADAL" clId="{15C56F21-24E0-453E-88D8-0D2F98861D26}" dt="2023-04-02T08:32:14.494" v="6462"/>
          <ac:picMkLst>
            <pc:docMk/>
            <pc:sldMk cId="2026442586" sldId="350"/>
            <ac:picMk id="2" creationId="{96C4CDFB-48EA-9793-E3D6-E3AF322FA821}"/>
          </ac:picMkLst>
        </pc:picChg>
        <pc:picChg chg="del">
          <ac:chgData name="#NG SHANG YAU#" userId="d611379c-c6ca-4c5a-af69-e01ced6277f1" providerId="ADAL" clId="{15C56F21-24E0-453E-88D8-0D2F98861D26}" dt="2023-04-02T07:05:31.847" v="5503" actId="478"/>
          <ac:picMkLst>
            <pc:docMk/>
            <pc:sldMk cId="2026442586" sldId="350"/>
            <ac:picMk id="8" creationId="{63CC0FF9-8B42-502F-E198-123DD655E180}"/>
          </ac:picMkLst>
        </pc:picChg>
        <pc:picChg chg="del">
          <ac:chgData name="#NG SHANG YAU#" userId="d611379c-c6ca-4c5a-af69-e01ced6277f1" providerId="ADAL" clId="{15C56F21-24E0-453E-88D8-0D2F98861D26}" dt="2023-04-02T08:32:14.232" v="6461" actId="478"/>
          <ac:picMkLst>
            <pc:docMk/>
            <pc:sldMk cId="2026442586" sldId="350"/>
            <ac:picMk id="12" creationId="{A635C0EE-E157-37D4-B837-0CFF1B60188E}"/>
          </ac:picMkLst>
        </pc:picChg>
      </pc:sldChg>
      <pc:sldChg chg="addSp delSp modSp add mod modTransition modClrScheme chgLayout">
        <pc:chgData name="#NG SHANG YAU#" userId="d611379c-c6ca-4c5a-af69-e01ced6277f1" providerId="ADAL" clId="{15C56F21-24E0-453E-88D8-0D2F98861D26}" dt="2023-04-02T10:45:18.184" v="6797"/>
        <pc:sldMkLst>
          <pc:docMk/>
          <pc:sldMk cId="828157625" sldId="352"/>
        </pc:sldMkLst>
        <pc:spChg chg="add mod">
          <ac:chgData name="#NG SHANG YAU#" userId="d611379c-c6ca-4c5a-af69-e01ced6277f1" providerId="ADAL" clId="{15C56F21-24E0-453E-88D8-0D2F98861D26}" dt="2023-04-01T19:06:44.498" v="2856" actId="1037"/>
          <ac:spMkLst>
            <pc:docMk/>
            <pc:sldMk cId="828157625" sldId="352"/>
            <ac:spMk id="3" creationId="{6108529D-CBC1-D302-050D-77769DFD53B2}"/>
          </ac:spMkLst>
        </pc:spChg>
        <pc:spChg chg="add mod">
          <ac:chgData name="#NG SHANG YAU#" userId="d611379c-c6ca-4c5a-af69-e01ced6277f1" providerId="ADAL" clId="{15C56F21-24E0-453E-88D8-0D2F98861D26}" dt="2023-04-01T19:06:44.498" v="2856" actId="1037"/>
          <ac:spMkLst>
            <pc:docMk/>
            <pc:sldMk cId="828157625" sldId="352"/>
            <ac:spMk id="6" creationId="{D697F41A-F92F-F349-D93D-D1A89A0330E1}"/>
          </ac:spMkLst>
        </pc:spChg>
        <pc:spChg chg="add mod">
          <ac:chgData name="#NG SHANG YAU#" userId="d611379c-c6ca-4c5a-af69-e01ced6277f1" providerId="ADAL" clId="{15C56F21-24E0-453E-88D8-0D2F98861D26}" dt="2023-04-01T19:06:44.498" v="2856" actId="1037"/>
          <ac:spMkLst>
            <pc:docMk/>
            <pc:sldMk cId="828157625" sldId="352"/>
            <ac:spMk id="7" creationId="{6A5FA992-82FE-DE5E-3453-9CE667DA79E0}"/>
          </ac:spMkLst>
        </pc:spChg>
        <pc:spChg chg="add mod">
          <ac:chgData name="#NG SHANG YAU#" userId="d611379c-c6ca-4c5a-af69-e01ced6277f1" providerId="ADAL" clId="{15C56F21-24E0-453E-88D8-0D2F98861D26}" dt="2023-04-01T19:06:44.498" v="2856" actId="1037"/>
          <ac:spMkLst>
            <pc:docMk/>
            <pc:sldMk cId="828157625" sldId="352"/>
            <ac:spMk id="8" creationId="{5D1E0AC6-AC9F-A80F-0D32-CC152CD8AE42}"/>
          </ac:spMkLst>
        </pc:spChg>
        <pc:spChg chg="add mod">
          <ac:chgData name="#NG SHANG YAU#" userId="d611379c-c6ca-4c5a-af69-e01ced6277f1" providerId="ADAL" clId="{15C56F21-24E0-453E-88D8-0D2F98861D26}" dt="2023-04-01T19:06:44.498" v="2856" actId="1037"/>
          <ac:spMkLst>
            <pc:docMk/>
            <pc:sldMk cId="828157625" sldId="352"/>
            <ac:spMk id="11" creationId="{664891EE-D51B-B448-F5FA-DA5B5D049EB4}"/>
          </ac:spMkLst>
        </pc:spChg>
        <pc:spChg chg="add del mod ord">
          <ac:chgData name="#NG SHANG YAU#" userId="d611379c-c6ca-4c5a-af69-e01ced6277f1" providerId="ADAL" clId="{15C56F21-24E0-453E-88D8-0D2F98861D26}" dt="2023-04-02T10:16:09.407" v="6543" actId="478"/>
          <ac:spMkLst>
            <pc:docMk/>
            <pc:sldMk cId="828157625" sldId="352"/>
            <ac:spMk id="12" creationId="{FE662486-49B9-FF06-07C4-EC0332A960F9}"/>
          </ac:spMkLst>
        </pc:spChg>
        <pc:spChg chg="add del mod">
          <ac:chgData name="#NG SHANG YAU#" userId="d611379c-c6ca-4c5a-af69-e01ced6277f1" providerId="ADAL" clId="{15C56F21-24E0-453E-88D8-0D2F98861D26}" dt="2023-04-02T10:45:17.809" v="6796" actId="478"/>
          <ac:spMkLst>
            <pc:docMk/>
            <pc:sldMk cId="828157625" sldId="352"/>
            <ac:spMk id="14" creationId="{62A873D5-CF0B-F2B6-674E-6548AEFD4194}"/>
          </ac:spMkLst>
        </pc:spChg>
        <pc:spChg chg="add mod">
          <ac:chgData name="#NG SHANG YAU#" userId="d611379c-c6ca-4c5a-af69-e01ced6277f1" providerId="ADAL" clId="{15C56F21-24E0-453E-88D8-0D2F98861D26}" dt="2023-04-01T19:06:16.509" v="2831"/>
          <ac:spMkLst>
            <pc:docMk/>
            <pc:sldMk cId="828157625" sldId="352"/>
            <ac:spMk id="16" creationId="{52F3D50D-5A69-D4BF-25A5-E961C33C47D9}"/>
          </ac:spMkLst>
        </pc:spChg>
        <pc:spChg chg="add mod">
          <ac:chgData name="#NG SHANG YAU#" userId="d611379c-c6ca-4c5a-af69-e01ced6277f1" providerId="ADAL" clId="{15C56F21-24E0-453E-88D8-0D2F98861D26}" dt="2023-04-02T08:32:22.161" v="6466"/>
          <ac:spMkLst>
            <pc:docMk/>
            <pc:sldMk cId="828157625" sldId="352"/>
            <ac:spMk id="18" creationId="{E1F081E5-48DB-18E4-73C5-26AA8F527ED8}"/>
          </ac:spMkLst>
        </pc:spChg>
        <pc:spChg chg="add mod">
          <ac:chgData name="#NG SHANG YAU#" userId="d611379c-c6ca-4c5a-af69-e01ced6277f1" providerId="ADAL" clId="{15C56F21-24E0-453E-88D8-0D2F98861D26}" dt="2023-04-02T10:45:18.184" v="6797"/>
          <ac:spMkLst>
            <pc:docMk/>
            <pc:sldMk cId="828157625" sldId="352"/>
            <ac:spMk id="20" creationId="{733533D4-4EA6-71A7-BEEF-B372EC0E8679}"/>
          </ac:spMkLst>
        </pc:spChg>
        <pc:picChg chg="del">
          <ac:chgData name="#NG SHANG YAU#" userId="d611379c-c6ca-4c5a-af69-e01ced6277f1" providerId="ADAL" clId="{15C56F21-24E0-453E-88D8-0D2F98861D26}" dt="2023-04-02T07:05:49.002" v="5505" actId="478"/>
          <ac:picMkLst>
            <pc:docMk/>
            <pc:sldMk cId="828157625" sldId="352"/>
            <ac:picMk id="2" creationId="{D52DEC1C-9394-07C0-1A3A-246125B3D49E}"/>
          </ac:picMkLst>
        </pc:picChg>
        <pc:picChg chg="add mod">
          <ac:chgData name="#NG SHANG YAU#" userId="d611379c-c6ca-4c5a-af69-e01ced6277f1" providerId="ADAL" clId="{15C56F21-24E0-453E-88D8-0D2F98861D26}" dt="2023-04-02T08:32:22.161" v="6466"/>
          <ac:picMkLst>
            <pc:docMk/>
            <pc:sldMk cId="828157625" sldId="352"/>
            <ac:picMk id="13" creationId="{AFC0A324-63A4-5F2B-0FF2-63A4125A226F}"/>
          </ac:picMkLst>
        </pc:picChg>
        <pc:picChg chg="del">
          <ac:chgData name="#NG SHANG YAU#" userId="d611379c-c6ca-4c5a-af69-e01ced6277f1" providerId="ADAL" clId="{15C56F21-24E0-453E-88D8-0D2F98861D26}" dt="2023-04-02T08:32:21.841" v="6465" actId="478"/>
          <ac:picMkLst>
            <pc:docMk/>
            <pc:sldMk cId="828157625" sldId="352"/>
            <ac:picMk id="17" creationId="{C9686A87-FF2E-185C-791A-32BCFCE8F634}"/>
          </ac:picMkLst>
        </pc:picChg>
        <pc:picChg chg="mod">
          <ac:chgData name="#NG SHANG YAU#" userId="d611379c-c6ca-4c5a-af69-e01ced6277f1" providerId="ADAL" clId="{15C56F21-24E0-453E-88D8-0D2F98861D26}" dt="2023-04-01T19:06:04.943" v="2829" actId="1038"/>
          <ac:picMkLst>
            <pc:docMk/>
            <pc:sldMk cId="828157625" sldId="352"/>
            <ac:picMk id="4098" creationId="{BC07E2A3-A16D-59CC-F9D1-F4431867768A}"/>
          </ac:picMkLst>
        </pc:picChg>
        <pc:cxnChg chg="add mod">
          <ac:chgData name="#NG SHANG YAU#" userId="d611379c-c6ca-4c5a-af69-e01ced6277f1" providerId="ADAL" clId="{15C56F21-24E0-453E-88D8-0D2F98861D26}" dt="2023-04-01T19:06:44.498" v="2856" actId="1037"/>
          <ac:cxnSpMkLst>
            <pc:docMk/>
            <pc:sldMk cId="828157625" sldId="352"/>
            <ac:cxnSpMk id="5" creationId="{02A74D93-6F91-2041-F0FA-3F3E6CCC39BB}"/>
          </ac:cxnSpMkLst>
        </pc:cxnChg>
        <pc:cxnChg chg="add mod">
          <ac:chgData name="#NG SHANG YAU#" userId="d611379c-c6ca-4c5a-af69-e01ced6277f1" providerId="ADAL" clId="{15C56F21-24E0-453E-88D8-0D2F98861D26}" dt="2023-04-01T19:06:44.498" v="2856" actId="1037"/>
          <ac:cxnSpMkLst>
            <pc:docMk/>
            <pc:sldMk cId="828157625" sldId="352"/>
            <ac:cxnSpMk id="9" creationId="{273F24DB-5578-EC60-4370-92F80025E47B}"/>
          </ac:cxnSpMkLst>
        </pc:cxnChg>
        <pc:cxnChg chg="add mod">
          <ac:chgData name="#NG SHANG YAU#" userId="d611379c-c6ca-4c5a-af69-e01ced6277f1" providerId="ADAL" clId="{15C56F21-24E0-453E-88D8-0D2F98861D26}" dt="2023-04-01T19:06:44.498" v="2856" actId="1037"/>
          <ac:cxnSpMkLst>
            <pc:docMk/>
            <pc:sldMk cId="828157625" sldId="352"/>
            <ac:cxnSpMk id="10" creationId="{24076AB3-899C-7518-005A-E5836F0651DB}"/>
          </ac:cxnSpMkLst>
        </pc:cxnChg>
      </pc:sldChg>
      <pc:sldChg chg="addSp delSp modSp add mod modTransition modClrScheme modAnim chgLayout">
        <pc:chgData name="#NG SHANG YAU#" userId="d611379c-c6ca-4c5a-af69-e01ced6277f1" providerId="ADAL" clId="{15C56F21-24E0-453E-88D8-0D2F98861D26}" dt="2023-04-02T10:44:31.682" v="6774" actId="14100"/>
        <pc:sldMkLst>
          <pc:docMk/>
          <pc:sldMk cId="3345468365" sldId="353"/>
        </pc:sldMkLst>
        <pc:spChg chg="add del mod ord">
          <ac:chgData name="#NG SHANG YAU#" userId="d611379c-c6ca-4c5a-af69-e01ced6277f1" providerId="ADAL" clId="{15C56F21-24E0-453E-88D8-0D2F98861D26}" dt="2023-04-02T10:16:14.560" v="6544" actId="478"/>
          <ac:spMkLst>
            <pc:docMk/>
            <pc:sldMk cId="3345468365" sldId="353"/>
            <ac:spMk id="3" creationId="{3A7F84E7-DD6D-4916-FBEF-3DF8FE1D61BC}"/>
          </ac:spMkLst>
        </pc:spChg>
        <pc:spChg chg="del">
          <ac:chgData name="#NG SHANG YAU#" userId="d611379c-c6ca-4c5a-af69-e01ced6277f1" providerId="ADAL" clId="{15C56F21-24E0-453E-88D8-0D2F98861D26}" dt="2023-04-01T19:08:45.359" v="2889" actId="478"/>
          <ac:spMkLst>
            <pc:docMk/>
            <pc:sldMk cId="3345468365" sldId="353"/>
            <ac:spMk id="3" creationId="{6108529D-CBC1-D302-050D-77769DFD53B2}"/>
          </ac:spMkLst>
        </pc:spChg>
        <pc:spChg chg="add mod">
          <ac:chgData name="#NG SHANG YAU#" userId="d611379c-c6ca-4c5a-af69-e01ced6277f1" providerId="ADAL" clId="{15C56F21-24E0-453E-88D8-0D2F98861D26}" dt="2023-04-02T08:32:29.945" v="6469"/>
          <ac:spMkLst>
            <pc:docMk/>
            <pc:sldMk cId="3345468365" sldId="353"/>
            <ac:spMk id="6" creationId="{06F04902-0E40-1B5A-0F51-3DA6C50CBCF7}"/>
          </ac:spMkLst>
        </pc:spChg>
        <pc:spChg chg="del">
          <ac:chgData name="#NG SHANG YAU#" userId="d611379c-c6ca-4c5a-af69-e01ced6277f1" providerId="ADAL" clId="{15C56F21-24E0-453E-88D8-0D2F98861D26}" dt="2023-04-01T19:08:45.359" v="2889" actId="478"/>
          <ac:spMkLst>
            <pc:docMk/>
            <pc:sldMk cId="3345468365" sldId="353"/>
            <ac:spMk id="6" creationId="{D697F41A-F92F-F349-D93D-D1A89A0330E1}"/>
          </ac:spMkLst>
        </pc:spChg>
        <pc:spChg chg="del">
          <ac:chgData name="#NG SHANG YAU#" userId="d611379c-c6ca-4c5a-af69-e01ced6277f1" providerId="ADAL" clId="{15C56F21-24E0-453E-88D8-0D2F98861D26}" dt="2023-04-01T19:08:45.359" v="2889" actId="478"/>
          <ac:spMkLst>
            <pc:docMk/>
            <pc:sldMk cId="3345468365" sldId="353"/>
            <ac:spMk id="7" creationId="{6A5FA992-82FE-DE5E-3453-9CE667DA79E0}"/>
          </ac:spMkLst>
        </pc:spChg>
        <pc:spChg chg="del">
          <ac:chgData name="#NG SHANG YAU#" userId="d611379c-c6ca-4c5a-af69-e01ced6277f1" providerId="ADAL" clId="{15C56F21-24E0-453E-88D8-0D2F98861D26}" dt="2023-04-01T19:08:45.359" v="2889" actId="478"/>
          <ac:spMkLst>
            <pc:docMk/>
            <pc:sldMk cId="3345468365" sldId="353"/>
            <ac:spMk id="8" creationId="{5D1E0AC6-AC9F-A80F-0D32-CC152CD8AE42}"/>
          </ac:spMkLst>
        </pc:spChg>
        <pc:spChg chg="add mod">
          <ac:chgData name="#NG SHANG YAU#" userId="d611379c-c6ca-4c5a-af69-e01ced6277f1" providerId="ADAL" clId="{15C56F21-24E0-453E-88D8-0D2F98861D26}" dt="2023-04-02T10:44:31.682" v="6774" actId="14100"/>
          <ac:spMkLst>
            <pc:docMk/>
            <pc:sldMk cId="3345468365" sldId="353"/>
            <ac:spMk id="9" creationId="{591EE2B0-E63B-62CC-6677-985ED7BF07EB}"/>
          </ac:spMkLst>
        </pc:spChg>
        <pc:spChg chg="del">
          <ac:chgData name="#NG SHANG YAU#" userId="d611379c-c6ca-4c5a-af69-e01ced6277f1" providerId="ADAL" clId="{15C56F21-24E0-453E-88D8-0D2F98861D26}" dt="2023-04-01T19:08:45.359" v="2889" actId="478"/>
          <ac:spMkLst>
            <pc:docMk/>
            <pc:sldMk cId="3345468365" sldId="353"/>
            <ac:spMk id="11" creationId="{664891EE-D51B-B448-F5FA-DA5B5D049EB4}"/>
          </ac:spMkLst>
        </pc:spChg>
        <pc:spChg chg="mod">
          <ac:chgData name="#NG SHANG YAU#" userId="d611379c-c6ca-4c5a-af69-e01ced6277f1" providerId="ADAL" clId="{15C56F21-24E0-453E-88D8-0D2F98861D26}" dt="2023-04-02T10:44:03.312" v="6770" actId="14100"/>
          <ac:spMkLst>
            <pc:docMk/>
            <pc:sldMk cId="3345468365" sldId="353"/>
            <ac:spMk id="14" creationId="{62A873D5-CF0B-F2B6-674E-6548AEFD4194}"/>
          </ac:spMkLst>
        </pc:spChg>
        <pc:spChg chg="mod">
          <ac:chgData name="#NG SHANG YAU#" userId="d611379c-c6ca-4c5a-af69-e01ced6277f1" providerId="ADAL" clId="{15C56F21-24E0-453E-88D8-0D2F98861D26}" dt="2023-04-02T08:32:27.973" v="6467" actId="14100"/>
          <ac:spMkLst>
            <pc:docMk/>
            <pc:sldMk cId="3345468365" sldId="353"/>
            <ac:spMk id="15" creationId="{35D96366-30D1-C72A-58D0-CBC2E0261A5E}"/>
          </ac:spMkLst>
        </pc:spChg>
        <pc:spChg chg="mod">
          <ac:chgData name="#NG SHANG YAU#" userId="d611379c-c6ca-4c5a-af69-e01ced6277f1" providerId="ADAL" clId="{15C56F21-24E0-453E-88D8-0D2F98861D26}" dt="2023-04-01T19:07:25.264" v="2888" actId="20577"/>
          <ac:spMkLst>
            <pc:docMk/>
            <pc:sldMk cId="3345468365" sldId="353"/>
            <ac:spMk id="16" creationId="{52F3D50D-5A69-D4BF-25A5-E961C33C47D9}"/>
          </ac:spMkLst>
        </pc:spChg>
        <pc:spChg chg="add mod">
          <ac:chgData name="#NG SHANG YAU#" userId="d611379c-c6ca-4c5a-af69-e01ced6277f1" providerId="ADAL" clId="{15C56F21-24E0-453E-88D8-0D2F98861D26}" dt="2023-04-01T19:21:59.062" v="3140" actId="1036"/>
          <ac:spMkLst>
            <pc:docMk/>
            <pc:sldMk cId="3345468365" sldId="353"/>
            <ac:spMk id="18" creationId="{86410849-B607-387E-0C3F-F5591AB9EEF7}"/>
          </ac:spMkLst>
        </pc:spChg>
        <pc:spChg chg="add mod">
          <ac:chgData name="#NG SHANG YAU#" userId="d611379c-c6ca-4c5a-af69-e01ced6277f1" providerId="ADAL" clId="{15C56F21-24E0-453E-88D8-0D2F98861D26}" dt="2023-04-01T19:21:59.062" v="3140" actId="1036"/>
          <ac:spMkLst>
            <pc:docMk/>
            <pc:sldMk cId="3345468365" sldId="353"/>
            <ac:spMk id="20" creationId="{337895C2-C765-5384-4F80-CAA4FE6921DA}"/>
          </ac:spMkLst>
        </pc:spChg>
        <pc:spChg chg="mod">
          <ac:chgData name="#NG SHANG YAU#" userId="d611379c-c6ca-4c5a-af69-e01ced6277f1" providerId="ADAL" clId="{15C56F21-24E0-453E-88D8-0D2F98861D26}" dt="2023-04-01T19:07:13.927" v="2867" actId="20577"/>
          <ac:spMkLst>
            <pc:docMk/>
            <pc:sldMk cId="3345468365" sldId="353"/>
            <ac:spMk id="21" creationId="{F1D14D02-CBA0-1594-D4F3-827DEF12CE2A}"/>
          </ac:spMkLst>
        </pc:spChg>
        <pc:spChg chg="add mod">
          <ac:chgData name="#NG SHANG YAU#" userId="d611379c-c6ca-4c5a-af69-e01ced6277f1" providerId="ADAL" clId="{15C56F21-24E0-453E-88D8-0D2F98861D26}" dt="2023-04-01T19:21:59.062" v="3140" actId="1036"/>
          <ac:spMkLst>
            <pc:docMk/>
            <pc:sldMk cId="3345468365" sldId="353"/>
            <ac:spMk id="22" creationId="{40BDFB97-4D63-FAC1-B20A-F65D9A84C153}"/>
          </ac:spMkLst>
        </pc:spChg>
        <pc:spChg chg="add mod">
          <ac:chgData name="#NG SHANG YAU#" userId="d611379c-c6ca-4c5a-af69-e01ced6277f1" providerId="ADAL" clId="{15C56F21-24E0-453E-88D8-0D2F98861D26}" dt="2023-04-01T19:21:59.062" v="3140" actId="1036"/>
          <ac:spMkLst>
            <pc:docMk/>
            <pc:sldMk cId="3345468365" sldId="353"/>
            <ac:spMk id="23" creationId="{9CF77AC4-5540-10B7-090B-ECCDD024D1BA}"/>
          </ac:spMkLst>
        </pc:spChg>
        <pc:spChg chg="add mod">
          <ac:chgData name="#NG SHANG YAU#" userId="d611379c-c6ca-4c5a-af69-e01ced6277f1" providerId="ADAL" clId="{15C56F21-24E0-453E-88D8-0D2F98861D26}" dt="2023-04-01T19:21:59.062" v="3140" actId="1036"/>
          <ac:spMkLst>
            <pc:docMk/>
            <pc:sldMk cId="3345468365" sldId="353"/>
            <ac:spMk id="24" creationId="{00F34609-20D7-2245-3A56-3EEC7E6BEABA}"/>
          </ac:spMkLst>
        </pc:spChg>
        <pc:spChg chg="add del mod">
          <ac:chgData name="#NG SHANG YAU#" userId="d611379c-c6ca-4c5a-af69-e01ced6277f1" providerId="ADAL" clId="{15C56F21-24E0-453E-88D8-0D2F98861D26}" dt="2023-04-01T19:17:48.678" v="2993" actId="478"/>
          <ac:spMkLst>
            <pc:docMk/>
            <pc:sldMk cId="3345468365" sldId="353"/>
            <ac:spMk id="25" creationId="{AE82E8E7-D149-10AD-548B-1DCF2EF36D02}"/>
          </ac:spMkLst>
        </pc:spChg>
        <pc:spChg chg="add del mod">
          <ac:chgData name="#NG SHANG YAU#" userId="d611379c-c6ca-4c5a-af69-e01ced6277f1" providerId="ADAL" clId="{15C56F21-24E0-453E-88D8-0D2F98861D26}" dt="2023-04-01T19:17:48.678" v="2993" actId="478"/>
          <ac:spMkLst>
            <pc:docMk/>
            <pc:sldMk cId="3345468365" sldId="353"/>
            <ac:spMk id="26" creationId="{74092AC2-61C9-92BA-A97B-A45CDF424643}"/>
          </ac:spMkLst>
        </pc:spChg>
        <pc:spChg chg="add del mod">
          <ac:chgData name="#NG SHANG YAU#" userId="d611379c-c6ca-4c5a-af69-e01ced6277f1" providerId="ADAL" clId="{15C56F21-24E0-453E-88D8-0D2F98861D26}" dt="2023-04-01T19:17:48.678" v="2993" actId="478"/>
          <ac:spMkLst>
            <pc:docMk/>
            <pc:sldMk cId="3345468365" sldId="353"/>
            <ac:spMk id="27" creationId="{E4D39170-E61C-B1E4-DC87-83CDDD189693}"/>
          </ac:spMkLst>
        </pc:spChg>
        <pc:spChg chg="add del mod">
          <ac:chgData name="#NG SHANG YAU#" userId="d611379c-c6ca-4c5a-af69-e01ced6277f1" providerId="ADAL" clId="{15C56F21-24E0-453E-88D8-0D2F98861D26}" dt="2023-04-01T19:17:48.678" v="2993" actId="478"/>
          <ac:spMkLst>
            <pc:docMk/>
            <pc:sldMk cId="3345468365" sldId="353"/>
            <ac:spMk id="28" creationId="{117D3805-D492-5BA2-1E01-AAC523F92C18}"/>
          </ac:spMkLst>
        </pc:spChg>
        <pc:spChg chg="add del mod">
          <ac:chgData name="#NG SHANG YAU#" userId="d611379c-c6ca-4c5a-af69-e01ced6277f1" providerId="ADAL" clId="{15C56F21-24E0-453E-88D8-0D2F98861D26}" dt="2023-04-01T19:17:48.678" v="2993" actId="478"/>
          <ac:spMkLst>
            <pc:docMk/>
            <pc:sldMk cId="3345468365" sldId="353"/>
            <ac:spMk id="29" creationId="{6E7BAB2A-EF5D-35AD-4798-FBE5A282FB2B}"/>
          </ac:spMkLst>
        </pc:spChg>
        <pc:spChg chg="add del mod">
          <ac:chgData name="#NG SHANG YAU#" userId="d611379c-c6ca-4c5a-af69-e01ced6277f1" providerId="ADAL" clId="{15C56F21-24E0-453E-88D8-0D2F98861D26}" dt="2023-04-01T19:17:48.678" v="2993" actId="478"/>
          <ac:spMkLst>
            <pc:docMk/>
            <pc:sldMk cId="3345468365" sldId="353"/>
            <ac:spMk id="30" creationId="{0A5D6A7F-1B54-9BE6-052A-B627960A448D}"/>
          </ac:spMkLst>
        </pc:spChg>
        <pc:spChg chg="add del mod">
          <ac:chgData name="#NG SHANG YAU#" userId="d611379c-c6ca-4c5a-af69-e01ced6277f1" providerId="ADAL" clId="{15C56F21-24E0-453E-88D8-0D2F98861D26}" dt="2023-04-01T19:17:48.678" v="2993" actId="478"/>
          <ac:spMkLst>
            <pc:docMk/>
            <pc:sldMk cId="3345468365" sldId="353"/>
            <ac:spMk id="31" creationId="{C0817F6C-864C-0E9B-D2EE-F0A3BD94AF65}"/>
          </ac:spMkLst>
        </pc:spChg>
        <pc:spChg chg="add del mod">
          <ac:chgData name="#NG SHANG YAU#" userId="d611379c-c6ca-4c5a-af69-e01ced6277f1" providerId="ADAL" clId="{15C56F21-24E0-453E-88D8-0D2F98861D26}" dt="2023-04-01T19:17:48.678" v="2993" actId="478"/>
          <ac:spMkLst>
            <pc:docMk/>
            <pc:sldMk cId="3345468365" sldId="353"/>
            <ac:spMk id="32" creationId="{2F84EFB5-5BB9-A61E-4278-7272C33F31B3}"/>
          </ac:spMkLst>
        </pc:spChg>
        <pc:spChg chg="add del mod">
          <ac:chgData name="#NG SHANG YAU#" userId="d611379c-c6ca-4c5a-af69-e01ced6277f1" providerId="ADAL" clId="{15C56F21-24E0-453E-88D8-0D2F98861D26}" dt="2023-04-01T19:17:48.678" v="2993" actId="478"/>
          <ac:spMkLst>
            <pc:docMk/>
            <pc:sldMk cId="3345468365" sldId="353"/>
            <ac:spMk id="33" creationId="{188FF843-F3E9-61D7-6281-E4D8AAA5F04C}"/>
          </ac:spMkLst>
        </pc:spChg>
        <pc:spChg chg="add del mod">
          <ac:chgData name="#NG SHANG YAU#" userId="d611379c-c6ca-4c5a-af69-e01ced6277f1" providerId="ADAL" clId="{15C56F21-24E0-453E-88D8-0D2F98861D26}" dt="2023-04-01T19:17:48.678" v="2993" actId="478"/>
          <ac:spMkLst>
            <pc:docMk/>
            <pc:sldMk cId="3345468365" sldId="353"/>
            <ac:spMk id="34" creationId="{959C5DBC-A446-58CF-5CBB-AA6C1BC7F2B6}"/>
          </ac:spMkLst>
        </pc:spChg>
        <pc:spChg chg="add del">
          <ac:chgData name="#NG SHANG YAU#" userId="d611379c-c6ca-4c5a-af69-e01ced6277f1" providerId="ADAL" clId="{15C56F21-24E0-453E-88D8-0D2F98861D26}" dt="2023-04-01T19:15:16.285" v="2973" actId="478"/>
          <ac:spMkLst>
            <pc:docMk/>
            <pc:sldMk cId="3345468365" sldId="353"/>
            <ac:spMk id="35" creationId="{D20ED31C-E7A0-F064-C8D4-ECF0256137E3}"/>
          </ac:spMkLst>
        </pc:spChg>
        <pc:spChg chg="add del mod">
          <ac:chgData name="#NG SHANG YAU#" userId="d611379c-c6ca-4c5a-af69-e01ced6277f1" providerId="ADAL" clId="{15C56F21-24E0-453E-88D8-0D2F98861D26}" dt="2023-04-01T19:18:26.702" v="3005" actId="478"/>
          <ac:spMkLst>
            <pc:docMk/>
            <pc:sldMk cId="3345468365" sldId="353"/>
            <ac:spMk id="42" creationId="{18627988-B316-5E97-8B19-A97B79A01676}"/>
          </ac:spMkLst>
        </pc:spChg>
        <pc:spChg chg="add del mod">
          <ac:chgData name="#NG SHANG YAU#" userId="d611379c-c6ca-4c5a-af69-e01ced6277f1" providerId="ADAL" clId="{15C56F21-24E0-453E-88D8-0D2F98861D26}" dt="2023-04-01T19:18:26.702" v="3005" actId="478"/>
          <ac:spMkLst>
            <pc:docMk/>
            <pc:sldMk cId="3345468365" sldId="353"/>
            <ac:spMk id="43" creationId="{C238124A-582B-8F53-1051-AB13C440BE21}"/>
          </ac:spMkLst>
        </pc:spChg>
        <pc:spChg chg="add del mod">
          <ac:chgData name="#NG SHANG YAU#" userId="d611379c-c6ca-4c5a-af69-e01ced6277f1" providerId="ADAL" clId="{15C56F21-24E0-453E-88D8-0D2F98861D26}" dt="2023-04-01T19:18:26.702" v="3005" actId="478"/>
          <ac:spMkLst>
            <pc:docMk/>
            <pc:sldMk cId="3345468365" sldId="353"/>
            <ac:spMk id="44" creationId="{B3E76A3A-290A-A400-ECE1-80CD3357FCDF}"/>
          </ac:spMkLst>
        </pc:spChg>
        <pc:spChg chg="add del mod">
          <ac:chgData name="#NG SHANG YAU#" userId="d611379c-c6ca-4c5a-af69-e01ced6277f1" providerId="ADAL" clId="{15C56F21-24E0-453E-88D8-0D2F98861D26}" dt="2023-04-01T19:18:26.702" v="3005" actId="478"/>
          <ac:spMkLst>
            <pc:docMk/>
            <pc:sldMk cId="3345468365" sldId="353"/>
            <ac:spMk id="45" creationId="{645775BE-DB44-A900-241D-D38A4C1BC247}"/>
          </ac:spMkLst>
        </pc:spChg>
        <pc:spChg chg="add del mod">
          <ac:chgData name="#NG SHANG YAU#" userId="d611379c-c6ca-4c5a-af69-e01ced6277f1" providerId="ADAL" clId="{15C56F21-24E0-453E-88D8-0D2F98861D26}" dt="2023-04-01T19:18:26.702" v="3005" actId="478"/>
          <ac:spMkLst>
            <pc:docMk/>
            <pc:sldMk cId="3345468365" sldId="353"/>
            <ac:spMk id="46" creationId="{389264D5-EEBF-C313-AEE2-114795DABD6C}"/>
          </ac:spMkLst>
        </pc:spChg>
        <pc:spChg chg="add del mod">
          <ac:chgData name="#NG SHANG YAU#" userId="d611379c-c6ca-4c5a-af69-e01ced6277f1" providerId="ADAL" clId="{15C56F21-24E0-453E-88D8-0D2F98861D26}" dt="2023-04-01T19:18:26.702" v="3005" actId="478"/>
          <ac:spMkLst>
            <pc:docMk/>
            <pc:sldMk cId="3345468365" sldId="353"/>
            <ac:spMk id="49" creationId="{3A7F1412-7BDD-0CD6-7804-65D8C4084DF5}"/>
          </ac:spMkLst>
        </pc:spChg>
        <pc:spChg chg="add del mod">
          <ac:chgData name="#NG SHANG YAU#" userId="d611379c-c6ca-4c5a-af69-e01ced6277f1" providerId="ADAL" clId="{15C56F21-24E0-453E-88D8-0D2F98861D26}" dt="2023-04-01T19:18:26.702" v="3005" actId="478"/>
          <ac:spMkLst>
            <pc:docMk/>
            <pc:sldMk cId="3345468365" sldId="353"/>
            <ac:spMk id="50" creationId="{9B96CF51-463F-7B56-9BA7-D64D0613AAAB}"/>
          </ac:spMkLst>
        </pc:spChg>
        <pc:spChg chg="add del mod">
          <ac:chgData name="#NG SHANG YAU#" userId="d611379c-c6ca-4c5a-af69-e01ced6277f1" providerId="ADAL" clId="{15C56F21-24E0-453E-88D8-0D2F98861D26}" dt="2023-04-01T19:18:26.702" v="3005" actId="478"/>
          <ac:spMkLst>
            <pc:docMk/>
            <pc:sldMk cId="3345468365" sldId="353"/>
            <ac:spMk id="51" creationId="{1648D936-70D2-1C59-2F27-513157B00565}"/>
          </ac:spMkLst>
        </pc:spChg>
        <pc:spChg chg="add del mod">
          <ac:chgData name="#NG SHANG YAU#" userId="d611379c-c6ca-4c5a-af69-e01ced6277f1" providerId="ADAL" clId="{15C56F21-24E0-453E-88D8-0D2F98861D26}" dt="2023-04-01T19:18:26.702" v="3005" actId="478"/>
          <ac:spMkLst>
            <pc:docMk/>
            <pc:sldMk cId="3345468365" sldId="353"/>
            <ac:spMk id="52" creationId="{98336E2F-9642-2105-6B48-E67278EDAD6E}"/>
          </ac:spMkLst>
        </pc:spChg>
        <pc:spChg chg="add del mod">
          <ac:chgData name="#NG SHANG YAU#" userId="d611379c-c6ca-4c5a-af69-e01ced6277f1" providerId="ADAL" clId="{15C56F21-24E0-453E-88D8-0D2F98861D26}" dt="2023-04-01T19:18:26.702" v="3005" actId="478"/>
          <ac:spMkLst>
            <pc:docMk/>
            <pc:sldMk cId="3345468365" sldId="353"/>
            <ac:spMk id="53" creationId="{DF9A27F3-AE28-3CBD-D16E-4EE4FD612D6F}"/>
          </ac:spMkLst>
        </pc:spChg>
        <pc:spChg chg="add mod">
          <ac:chgData name="#NG SHANG YAU#" userId="d611379c-c6ca-4c5a-af69-e01ced6277f1" providerId="ADAL" clId="{15C56F21-24E0-453E-88D8-0D2F98861D26}" dt="2023-04-02T10:34:41.159" v="6593" actId="164"/>
          <ac:spMkLst>
            <pc:docMk/>
            <pc:sldMk cId="3345468365" sldId="353"/>
            <ac:spMk id="56" creationId="{D67D2CF7-8BB5-EA9B-2D42-B0959A956DCB}"/>
          </ac:spMkLst>
        </pc:spChg>
        <pc:spChg chg="add mod">
          <ac:chgData name="#NG SHANG YAU#" userId="d611379c-c6ca-4c5a-af69-e01ced6277f1" providerId="ADAL" clId="{15C56F21-24E0-453E-88D8-0D2F98861D26}" dt="2023-04-02T10:34:41.159" v="6593" actId="164"/>
          <ac:spMkLst>
            <pc:docMk/>
            <pc:sldMk cId="3345468365" sldId="353"/>
            <ac:spMk id="57" creationId="{69DF8865-8F9D-2340-BFF0-35AE354D7501}"/>
          </ac:spMkLst>
        </pc:spChg>
        <pc:spChg chg="add del mod">
          <ac:chgData name="#NG SHANG YAU#" userId="d611379c-c6ca-4c5a-af69-e01ced6277f1" providerId="ADAL" clId="{15C56F21-24E0-453E-88D8-0D2F98861D26}" dt="2023-04-01T19:21:22.277" v="3101" actId="478"/>
          <ac:spMkLst>
            <pc:docMk/>
            <pc:sldMk cId="3345468365" sldId="353"/>
            <ac:spMk id="58" creationId="{72377D78-B534-1DA8-6BEC-8A28FE365192}"/>
          </ac:spMkLst>
        </pc:spChg>
        <pc:spChg chg="add mod">
          <ac:chgData name="#NG SHANG YAU#" userId="d611379c-c6ca-4c5a-af69-e01ced6277f1" providerId="ADAL" clId="{15C56F21-24E0-453E-88D8-0D2F98861D26}" dt="2023-04-02T10:34:41.159" v="6593" actId="164"/>
          <ac:spMkLst>
            <pc:docMk/>
            <pc:sldMk cId="3345468365" sldId="353"/>
            <ac:spMk id="59" creationId="{64EFC29E-D0E9-7BEF-17AD-1AE4AE235BBA}"/>
          </ac:spMkLst>
        </pc:spChg>
        <pc:spChg chg="add mod">
          <ac:chgData name="#NG SHANG YAU#" userId="d611379c-c6ca-4c5a-af69-e01ced6277f1" providerId="ADAL" clId="{15C56F21-24E0-453E-88D8-0D2F98861D26}" dt="2023-04-02T10:34:41.159" v="6593" actId="164"/>
          <ac:spMkLst>
            <pc:docMk/>
            <pc:sldMk cId="3345468365" sldId="353"/>
            <ac:spMk id="60" creationId="{8D2DF364-F4D9-0E87-20CE-3115F7AC2C0E}"/>
          </ac:spMkLst>
        </pc:spChg>
        <pc:spChg chg="add mod">
          <ac:chgData name="#NG SHANG YAU#" userId="d611379c-c6ca-4c5a-af69-e01ced6277f1" providerId="ADAL" clId="{15C56F21-24E0-453E-88D8-0D2F98861D26}" dt="2023-04-02T10:35:21.844" v="6594" actId="164"/>
          <ac:spMkLst>
            <pc:docMk/>
            <pc:sldMk cId="3345468365" sldId="353"/>
            <ac:spMk id="63" creationId="{E0C54E00-36C8-2BCB-54E9-3590592D0C12}"/>
          </ac:spMkLst>
        </pc:spChg>
        <pc:spChg chg="add mod">
          <ac:chgData name="#NG SHANG YAU#" userId="d611379c-c6ca-4c5a-af69-e01ced6277f1" providerId="ADAL" clId="{15C56F21-24E0-453E-88D8-0D2F98861D26}" dt="2023-04-02T10:35:21.844" v="6594" actId="164"/>
          <ac:spMkLst>
            <pc:docMk/>
            <pc:sldMk cId="3345468365" sldId="353"/>
            <ac:spMk id="4096" creationId="{79803774-7411-EAC6-C054-C2949D215698}"/>
          </ac:spMkLst>
        </pc:spChg>
        <pc:spChg chg="add del mod">
          <ac:chgData name="#NG SHANG YAU#" userId="d611379c-c6ca-4c5a-af69-e01ced6277f1" providerId="ADAL" clId="{15C56F21-24E0-453E-88D8-0D2F98861D26}" dt="2023-04-01T19:18:52.214" v="3013" actId="478"/>
          <ac:spMkLst>
            <pc:docMk/>
            <pc:sldMk cId="3345468365" sldId="353"/>
            <ac:spMk id="4097" creationId="{75FC4FB2-00BC-5A18-2814-BE15F00DF6BB}"/>
          </ac:spMkLst>
        </pc:spChg>
        <pc:spChg chg="add mod">
          <ac:chgData name="#NG SHANG YAU#" userId="d611379c-c6ca-4c5a-af69-e01ced6277f1" providerId="ADAL" clId="{15C56F21-24E0-453E-88D8-0D2F98861D26}" dt="2023-04-02T10:35:21.844" v="6594" actId="164"/>
          <ac:spMkLst>
            <pc:docMk/>
            <pc:sldMk cId="3345468365" sldId="353"/>
            <ac:spMk id="4099" creationId="{5BA88FAC-2059-BF97-9DDA-44DB3FD4466F}"/>
          </ac:spMkLst>
        </pc:spChg>
        <pc:spChg chg="add del mod">
          <ac:chgData name="#NG SHANG YAU#" userId="d611379c-c6ca-4c5a-af69-e01ced6277f1" providerId="ADAL" clId="{15C56F21-24E0-453E-88D8-0D2F98861D26}" dt="2023-04-01T19:21:22.799" v="3102" actId="478"/>
          <ac:spMkLst>
            <pc:docMk/>
            <pc:sldMk cId="3345468365" sldId="353"/>
            <ac:spMk id="4100" creationId="{E76D5B91-A19E-2495-4881-7AC851D1B36C}"/>
          </ac:spMkLst>
        </pc:spChg>
        <pc:spChg chg="add mod">
          <ac:chgData name="#NG SHANG YAU#" userId="d611379c-c6ca-4c5a-af69-e01ced6277f1" providerId="ADAL" clId="{15C56F21-24E0-453E-88D8-0D2F98861D26}" dt="2023-04-02T10:34:41.159" v="6593" actId="164"/>
          <ac:spMkLst>
            <pc:docMk/>
            <pc:sldMk cId="3345468365" sldId="353"/>
            <ac:spMk id="4103" creationId="{125BF236-D4FB-4E89-3566-A65F2FE84A76}"/>
          </ac:spMkLst>
        </pc:spChg>
        <pc:spChg chg="add mod">
          <ac:chgData name="#NG SHANG YAU#" userId="d611379c-c6ca-4c5a-af69-e01ced6277f1" providerId="ADAL" clId="{15C56F21-24E0-453E-88D8-0D2F98861D26}" dt="2023-04-02T10:35:21.844" v="6594" actId="164"/>
          <ac:spMkLst>
            <pc:docMk/>
            <pc:sldMk cId="3345468365" sldId="353"/>
            <ac:spMk id="4104" creationId="{7EB124D8-B6C5-004C-84B2-E21722B4A8FC}"/>
          </ac:spMkLst>
        </pc:spChg>
        <pc:spChg chg="add mod">
          <ac:chgData name="#NG SHANG YAU#" userId="d611379c-c6ca-4c5a-af69-e01ced6277f1" providerId="ADAL" clId="{15C56F21-24E0-453E-88D8-0D2F98861D26}" dt="2023-04-01T19:27:44.492" v="3239" actId="113"/>
          <ac:spMkLst>
            <pc:docMk/>
            <pc:sldMk cId="3345468365" sldId="353"/>
            <ac:spMk id="4106" creationId="{4B618485-1CBD-56EF-1865-1E999BA892F5}"/>
          </ac:spMkLst>
        </pc:spChg>
        <pc:spChg chg="add mod">
          <ac:chgData name="#NG SHANG YAU#" userId="d611379c-c6ca-4c5a-af69-e01ced6277f1" providerId="ADAL" clId="{15C56F21-24E0-453E-88D8-0D2F98861D26}" dt="2023-04-02T10:34:41.159" v="6593" actId="164"/>
          <ac:spMkLst>
            <pc:docMk/>
            <pc:sldMk cId="3345468365" sldId="353"/>
            <ac:spMk id="4107" creationId="{69E54053-4122-646A-E5BE-D59863308640}"/>
          </ac:spMkLst>
        </pc:spChg>
        <pc:spChg chg="add del mod">
          <ac:chgData name="#NG SHANG YAU#" userId="d611379c-c6ca-4c5a-af69-e01ced6277f1" providerId="ADAL" clId="{15C56F21-24E0-453E-88D8-0D2F98861D26}" dt="2023-04-01T19:27:58.277" v="3243" actId="478"/>
          <ac:spMkLst>
            <pc:docMk/>
            <pc:sldMk cId="3345468365" sldId="353"/>
            <ac:spMk id="4108" creationId="{C8D3A251-844D-722F-CAD9-81D918379578}"/>
          </ac:spMkLst>
        </pc:spChg>
        <pc:spChg chg="add mod">
          <ac:chgData name="#NG SHANG YAU#" userId="d611379c-c6ca-4c5a-af69-e01ced6277f1" providerId="ADAL" clId="{15C56F21-24E0-453E-88D8-0D2F98861D26}" dt="2023-04-02T10:35:21.844" v="6594" actId="164"/>
          <ac:spMkLst>
            <pc:docMk/>
            <pc:sldMk cId="3345468365" sldId="353"/>
            <ac:spMk id="4109" creationId="{26E6050B-DD23-BAFD-CC31-DB063C32BA98}"/>
          </ac:spMkLst>
        </pc:spChg>
        <pc:spChg chg="add mod">
          <ac:chgData name="#NG SHANG YAU#" userId="d611379c-c6ca-4c5a-af69-e01ced6277f1" providerId="ADAL" clId="{15C56F21-24E0-453E-88D8-0D2F98861D26}" dt="2023-04-02T10:34:41.159" v="6593" actId="164"/>
          <ac:spMkLst>
            <pc:docMk/>
            <pc:sldMk cId="3345468365" sldId="353"/>
            <ac:spMk id="4110" creationId="{8DAE2A33-81BA-8E17-B1DA-48E6C4A60E5D}"/>
          </ac:spMkLst>
        </pc:spChg>
        <pc:spChg chg="add mod">
          <ac:chgData name="#NG SHANG YAU#" userId="d611379c-c6ca-4c5a-af69-e01ced6277f1" providerId="ADAL" clId="{15C56F21-24E0-453E-88D8-0D2F98861D26}" dt="2023-04-02T10:35:21.844" v="6594" actId="164"/>
          <ac:spMkLst>
            <pc:docMk/>
            <pc:sldMk cId="3345468365" sldId="353"/>
            <ac:spMk id="4111" creationId="{5C2EE4F4-3C69-C65A-64F6-5843A87E82B0}"/>
          </ac:spMkLst>
        </pc:spChg>
        <pc:grpChg chg="add mod">
          <ac:chgData name="#NG SHANG YAU#" userId="d611379c-c6ca-4c5a-af69-e01ced6277f1" providerId="ADAL" clId="{15C56F21-24E0-453E-88D8-0D2F98861D26}" dt="2023-04-02T10:34:41.159" v="6593" actId="164"/>
          <ac:grpSpMkLst>
            <pc:docMk/>
            <pc:sldMk cId="3345468365" sldId="353"/>
            <ac:grpSpMk id="7" creationId="{318DAE35-0C62-227F-97EF-AD5317AC10F2}"/>
          </ac:grpSpMkLst>
        </pc:grpChg>
        <pc:grpChg chg="add mod">
          <ac:chgData name="#NG SHANG YAU#" userId="d611379c-c6ca-4c5a-af69-e01ced6277f1" providerId="ADAL" clId="{15C56F21-24E0-453E-88D8-0D2F98861D26}" dt="2023-04-02T10:35:21.844" v="6594" actId="164"/>
          <ac:grpSpMkLst>
            <pc:docMk/>
            <pc:sldMk cId="3345468365" sldId="353"/>
            <ac:grpSpMk id="8" creationId="{17F576A0-56E0-3F40-3444-AE31D0A13257}"/>
          </ac:grpSpMkLst>
        </pc:grpChg>
        <pc:picChg chg="del">
          <ac:chgData name="#NG SHANG YAU#" userId="d611379c-c6ca-4c5a-af69-e01ced6277f1" providerId="ADAL" clId="{15C56F21-24E0-453E-88D8-0D2F98861D26}" dt="2023-04-02T07:05:53.233" v="5506" actId="478"/>
          <ac:picMkLst>
            <pc:docMk/>
            <pc:sldMk cId="3345468365" sldId="353"/>
            <ac:picMk id="2" creationId="{D52DEC1C-9394-07C0-1A3A-246125B3D49E}"/>
          </ac:picMkLst>
        </pc:picChg>
        <pc:picChg chg="add mod">
          <ac:chgData name="#NG SHANG YAU#" userId="d611379c-c6ca-4c5a-af69-e01ced6277f1" providerId="ADAL" clId="{15C56F21-24E0-453E-88D8-0D2F98861D26}" dt="2023-04-02T08:32:29.945" v="6469"/>
          <ac:picMkLst>
            <pc:docMk/>
            <pc:sldMk cId="3345468365" sldId="353"/>
            <ac:picMk id="5" creationId="{B903D26E-D9E0-8D3F-36E4-CBF1427DFAF4}"/>
          </ac:picMkLst>
        </pc:picChg>
        <pc:picChg chg="add del mod">
          <ac:chgData name="#NG SHANG YAU#" userId="d611379c-c6ca-4c5a-af69-e01ced6277f1" providerId="ADAL" clId="{15C56F21-24E0-453E-88D8-0D2F98861D26}" dt="2023-04-01T19:09:30.214" v="2896" actId="478"/>
          <ac:picMkLst>
            <pc:docMk/>
            <pc:sldMk cId="3345468365" sldId="353"/>
            <ac:picMk id="13" creationId="{54F0545D-D484-4646-9377-3F2040EC9099}"/>
          </ac:picMkLst>
        </pc:picChg>
        <pc:picChg chg="del">
          <ac:chgData name="#NG SHANG YAU#" userId="d611379c-c6ca-4c5a-af69-e01ced6277f1" providerId="ADAL" clId="{15C56F21-24E0-453E-88D8-0D2F98861D26}" dt="2023-04-02T08:32:29.700" v="6468" actId="478"/>
          <ac:picMkLst>
            <pc:docMk/>
            <pc:sldMk cId="3345468365" sldId="353"/>
            <ac:picMk id="17" creationId="{C9686A87-FF2E-185C-791A-32BCFCE8F634}"/>
          </ac:picMkLst>
        </pc:picChg>
        <pc:picChg chg="add del mod">
          <ac:chgData name="#NG SHANG YAU#" userId="d611379c-c6ca-4c5a-af69-e01ced6277f1" providerId="ADAL" clId="{15C56F21-24E0-453E-88D8-0D2F98861D26}" dt="2023-04-01T19:18:48.430" v="3012" actId="478"/>
          <ac:picMkLst>
            <pc:docMk/>
            <pc:sldMk cId="3345468365" sldId="353"/>
            <ac:picMk id="37" creationId="{DF89F9C6-5DB4-45AA-03B3-1F87D0708F2D}"/>
          </ac:picMkLst>
        </pc:picChg>
        <pc:picChg chg="add del mod">
          <ac:chgData name="#NG SHANG YAU#" userId="d611379c-c6ca-4c5a-af69-e01ced6277f1" providerId="ADAL" clId="{15C56F21-24E0-453E-88D8-0D2F98861D26}" dt="2023-04-01T19:17:50.205" v="2994" actId="478"/>
          <ac:picMkLst>
            <pc:docMk/>
            <pc:sldMk cId="3345468365" sldId="353"/>
            <ac:picMk id="38" creationId="{EAA361EC-6018-413D-692C-37944B2F4EE6}"/>
          </ac:picMkLst>
        </pc:picChg>
        <pc:picChg chg="add del mod">
          <ac:chgData name="#NG SHANG YAU#" userId="d611379c-c6ca-4c5a-af69-e01ced6277f1" providerId="ADAL" clId="{15C56F21-24E0-453E-88D8-0D2F98861D26}" dt="2023-04-01T19:17:50.829" v="2996" actId="478"/>
          <ac:picMkLst>
            <pc:docMk/>
            <pc:sldMk cId="3345468365" sldId="353"/>
            <ac:picMk id="39" creationId="{7077E374-64E3-5FB4-EE18-0B71BDAFE712}"/>
          </ac:picMkLst>
        </pc:picChg>
        <pc:picChg chg="add del mod">
          <ac:chgData name="#NG SHANG YAU#" userId="d611379c-c6ca-4c5a-af69-e01ced6277f1" providerId="ADAL" clId="{15C56F21-24E0-453E-88D8-0D2F98861D26}" dt="2023-04-01T19:18:47.597" v="3011" actId="478"/>
          <ac:picMkLst>
            <pc:docMk/>
            <pc:sldMk cId="3345468365" sldId="353"/>
            <ac:picMk id="41" creationId="{686E605A-C9CF-B9A7-F6FC-8F8890568E53}"/>
          </ac:picMkLst>
        </pc:picChg>
        <pc:picChg chg="add del mod">
          <ac:chgData name="#NG SHANG YAU#" userId="d611379c-c6ca-4c5a-af69-e01ced6277f1" providerId="ADAL" clId="{15C56F21-24E0-453E-88D8-0D2F98861D26}" dt="2023-04-01T19:18:24.350" v="3004" actId="478"/>
          <ac:picMkLst>
            <pc:docMk/>
            <pc:sldMk cId="3345468365" sldId="353"/>
            <ac:picMk id="47" creationId="{7CE7E154-7DF3-030E-8709-B0B53668F5B3}"/>
          </ac:picMkLst>
        </pc:picChg>
        <pc:picChg chg="add del mod">
          <ac:chgData name="#NG SHANG YAU#" userId="d611379c-c6ca-4c5a-af69-e01ced6277f1" providerId="ADAL" clId="{15C56F21-24E0-453E-88D8-0D2F98861D26}" dt="2023-04-01T19:18:23.422" v="3003" actId="478"/>
          <ac:picMkLst>
            <pc:docMk/>
            <pc:sldMk cId="3345468365" sldId="353"/>
            <ac:picMk id="48" creationId="{9A214B4C-2037-808C-E2D8-58180C86D4EA}"/>
          </ac:picMkLst>
        </pc:picChg>
        <pc:picChg chg="add del mod">
          <ac:chgData name="#NG SHANG YAU#" userId="d611379c-c6ca-4c5a-af69-e01ced6277f1" providerId="ADAL" clId="{15C56F21-24E0-453E-88D8-0D2F98861D26}" dt="2023-04-01T19:18:26.702" v="3005" actId="478"/>
          <ac:picMkLst>
            <pc:docMk/>
            <pc:sldMk cId="3345468365" sldId="353"/>
            <ac:picMk id="54" creationId="{74BC48F8-C991-7286-97C1-8308021A4102}"/>
          </ac:picMkLst>
        </pc:picChg>
        <pc:picChg chg="add del mod">
          <ac:chgData name="#NG SHANG YAU#" userId="d611379c-c6ca-4c5a-af69-e01ced6277f1" providerId="ADAL" clId="{15C56F21-24E0-453E-88D8-0D2F98861D26}" dt="2023-04-01T19:18:26.702" v="3005" actId="478"/>
          <ac:picMkLst>
            <pc:docMk/>
            <pc:sldMk cId="3345468365" sldId="353"/>
            <ac:picMk id="55" creationId="{F950AD65-35CC-43CB-7D65-CAB061B32FF1}"/>
          </ac:picMkLst>
        </pc:picChg>
        <pc:picChg chg="add mod">
          <ac:chgData name="#NG SHANG YAU#" userId="d611379c-c6ca-4c5a-af69-e01ced6277f1" providerId="ADAL" clId="{15C56F21-24E0-453E-88D8-0D2F98861D26}" dt="2023-04-02T10:34:41.159" v="6593" actId="164"/>
          <ac:picMkLst>
            <pc:docMk/>
            <pc:sldMk cId="3345468365" sldId="353"/>
            <ac:picMk id="61" creationId="{9BA28717-5041-2102-9D6D-E9DB3AC028A0}"/>
          </ac:picMkLst>
        </pc:picChg>
        <pc:picChg chg="add del mod">
          <ac:chgData name="#NG SHANG YAU#" userId="d611379c-c6ca-4c5a-af69-e01ced6277f1" providerId="ADAL" clId="{15C56F21-24E0-453E-88D8-0D2F98861D26}" dt="2023-04-01T19:19:05.534" v="3018" actId="478"/>
          <ac:picMkLst>
            <pc:docMk/>
            <pc:sldMk cId="3345468365" sldId="353"/>
            <ac:picMk id="62" creationId="{AED58CB9-4AAE-6C9C-BDE0-08527BF92BB9}"/>
          </ac:picMkLst>
        </pc:picChg>
        <pc:picChg chg="del">
          <ac:chgData name="#NG SHANG YAU#" userId="d611379c-c6ca-4c5a-af69-e01ced6277f1" providerId="ADAL" clId="{15C56F21-24E0-453E-88D8-0D2F98861D26}" dt="2023-04-01T19:21:44.622" v="3104" actId="478"/>
          <ac:picMkLst>
            <pc:docMk/>
            <pc:sldMk cId="3345468365" sldId="353"/>
            <ac:picMk id="4098" creationId="{BC07E2A3-A16D-59CC-F9D1-F4431867768A}"/>
          </ac:picMkLst>
        </pc:picChg>
        <pc:picChg chg="add mod">
          <ac:chgData name="#NG SHANG YAU#" userId="d611379c-c6ca-4c5a-af69-e01ced6277f1" providerId="ADAL" clId="{15C56F21-24E0-453E-88D8-0D2F98861D26}" dt="2023-04-02T10:35:21.844" v="6594" actId="164"/>
          <ac:picMkLst>
            <pc:docMk/>
            <pc:sldMk cId="3345468365" sldId="353"/>
            <ac:picMk id="4101" creationId="{A04DC672-1191-FAF7-C10A-8A7379BB6FFD}"/>
          </ac:picMkLst>
        </pc:picChg>
        <pc:picChg chg="add del mod">
          <ac:chgData name="#NG SHANG YAU#" userId="d611379c-c6ca-4c5a-af69-e01ced6277f1" providerId="ADAL" clId="{15C56F21-24E0-453E-88D8-0D2F98861D26}" dt="2023-04-01T19:19:06.149" v="3019" actId="478"/>
          <ac:picMkLst>
            <pc:docMk/>
            <pc:sldMk cId="3345468365" sldId="353"/>
            <ac:picMk id="4102" creationId="{272A7BF4-91E3-2D60-AA85-DDE1E45DAB01}"/>
          </ac:picMkLst>
        </pc:picChg>
        <pc:picChg chg="add del mod">
          <ac:chgData name="#NG SHANG YAU#" userId="d611379c-c6ca-4c5a-af69-e01ced6277f1" providerId="ADAL" clId="{15C56F21-24E0-453E-88D8-0D2F98861D26}" dt="2023-04-01T19:27:21.453" v="3231" actId="478"/>
          <ac:picMkLst>
            <pc:docMk/>
            <pc:sldMk cId="3345468365" sldId="353"/>
            <ac:picMk id="5122" creationId="{BA6CF513-356D-0F0D-1B07-525979629CA5}"/>
          </ac:picMkLst>
        </pc:picChg>
        <pc:cxnChg chg="del">
          <ac:chgData name="#NG SHANG YAU#" userId="d611379c-c6ca-4c5a-af69-e01ced6277f1" providerId="ADAL" clId="{15C56F21-24E0-453E-88D8-0D2F98861D26}" dt="2023-04-01T19:08:45.359" v="2889" actId="478"/>
          <ac:cxnSpMkLst>
            <pc:docMk/>
            <pc:sldMk cId="3345468365" sldId="353"/>
            <ac:cxnSpMk id="5" creationId="{02A74D93-6F91-2041-F0FA-3F3E6CCC39BB}"/>
          </ac:cxnSpMkLst>
        </pc:cxnChg>
        <pc:cxnChg chg="del">
          <ac:chgData name="#NG SHANG YAU#" userId="d611379c-c6ca-4c5a-af69-e01ced6277f1" providerId="ADAL" clId="{15C56F21-24E0-453E-88D8-0D2F98861D26}" dt="2023-04-01T19:08:45.359" v="2889" actId="478"/>
          <ac:cxnSpMkLst>
            <pc:docMk/>
            <pc:sldMk cId="3345468365" sldId="353"/>
            <ac:cxnSpMk id="9" creationId="{273F24DB-5578-EC60-4370-92F80025E47B}"/>
          </ac:cxnSpMkLst>
        </pc:cxnChg>
        <pc:cxnChg chg="del">
          <ac:chgData name="#NG SHANG YAU#" userId="d611379c-c6ca-4c5a-af69-e01ced6277f1" providerId="ADAL" clId="{15C56F21-24E0-453E-88D8-0D2F98861D26}" dt="2023-04-01T19:08:45.359" v="2889" actId="478"/>
          <ac:cxnSpMkLst>
            <pc:docMk/>
            <pc:sldMk cId="3345468365" sldId="353"/>
            <ac:cxnSpMk id="10" creationId="{24076AB3-899C-7518-005A-E5836F0651DB}"/>
          </ac:cxnSpMkLst>
        </pc:cxnChg>
      </pc:sldChg>
      <pc:sldChg chg="addSp delSp modSp add mod modTransition modClrScheme modAnim chgLayout">
        <pc:chgData name="#NG SHANG YAU#" userId="d611379c-c6ca-4c5a-af69-e01ced6277f1" providerId="ADAL" clId="{15C56F21-24E0-453E-88D8-0D2F98861D26}" dt="2023-04-02T10:43:25.284" v="6768" actId="1582"/>
        <pc:sldMkLst>
          <pc:docMk/>
          <pc:sldMk cId="574864000" sldId="354"/>
        </pc:sldMkLst>
        <pc:spChg chg="add mod">
          <ac:chgData name="#NG SHANG YAU#" userId="d611379c-c6ca-4c5a-af69-e01ced6277f1" providerId="ADAL" clId="{15C56F21-24E0-453E-88D8-0D2F98861D26}" dt="2023-04-02T10:41:49.250" v="6745" actId="1038"/>
          <ac:spMkLst>
            <pc:docMk/>
            <pc:sldMk cId="574864000" sldId="354"/>
            <ac:spMk id="3" creationId="{16FF41B4-912E-9ADE-A082-C3970798EB08}"/>
          </ac:spMkLst>
        </pc:spChg>
        <pc:spChg chg="add del mod ord">
          <ac:chgData name="#NG SHANG YAU#" userId="d611379c-c6ca-4c5a-af69-e01ced6277f1" providerId="ADAL" clId="{15C56F21-24E0-453E-88D8-0D2F98861D26}" dt="2023-04-02T10:16:19.681" v="6545" actId="478"/>
          <ac:spMkLst>
            <pc:docMk/>
            <pc:sldMk cId="574864000" sldId="354"/>
            <ac:spMk id="5" creationId="{8A97D764-FDC9-B283-0D43-F56CA44EBF3F}"/>
          </ac:spMkLst>
        </pc:spChg>
        <pc:spChg chg="add del mod">
          <ac:chgData name="#NG SHANG YAU#" userId="d611379c-c6ca-4c5a-af69-e01ced6277f1" providerId="ADAL" clId="{15C56F21-24E0-453E-88D8-0D2F98861D26}" dt="2023-04-01T19:54:20.843" v="4065" actId="478"/>
          <ac:spMkLst>
            <pc:docMk/>
            <pc:sldMk cId="574864000" sldId="354"/>
            <ac:spMk id="5" creationId="{FD9915AF-5831-5C11-05D5-7267D6D3AE90}"/>
          </ac:spMkLst>
        </pc:spChg>
        <pc:spChg chg="add mod">
          <ac:chgData name="#NG SHANG YAU#" userId="d611379c-c6ca-4c5a-af69-e01ced6277f1" providerId="ADAL" clId="{15C56F21-24E0-453E-88D8-0D2F98861D26}" dt="2023-04-02T10:41:49.250" v="6745" actId="1038"/>
          <ac:spMkLst>
            <pc:docMk/>
            <pc:sldMk cId="574864000" sldId="354"/>
            <ac:spMk id="6" creationId="{288067C4-5139-ED8C-4D01-3596F3A4AB23}"/>
          </ac:spMkLst>
        </pc:spChg>
        <pc:spChg chg="add mod">
          <ac:chgData name="#NG SHANG YAU#" userId="d611379c-c6ca-4c5a-af69-e01ced6277f1" providerId="ADAL" clId="{15C56F21-24E0-453E-88D8-0D2F98861D26}" dt="2023-04-02T10:41:49.250" v="6745" actId="1038"/>
          <ac:spMkLst>
            <pc:docMk/>
            <pc:sldMk cId="574864000" sldId="354"/>
            <ac:spMk id="7" creationId="{4C457B2E-D1E1-39F8-BE4C-48B02B90E255}"/>
          </ac:spMkLst>
        </pc:spChg>
        <pc:spChg chg="add mod">
          <ac:chgData name="#NG SHANG YAU#" userId="d611379c-c6ca-4c5a-af69-e01ced6277f1" providerId="ADAL" clId="{15C56F21-24E0-453E-88D8-0D2F98861D26}" dt="2023-04-02T08:32:39.447" v="6471"/>
          <ac:spMkLst>
            <pc:docMk/>
            <pc:sldMk cId="574864000" sldId="354"/>
            <ac:spMk id="9" creationId="{4643E742-7508-6F8E-03EF-DDC9E69E87B5}"/>
          </ac:spMkLst>
        </pc:spChg>
        <pc:spChg chg="add mod">
          <ac:chgData name="#NG SHANG YAU#" userId="d611379c-c6ca-4c5a-af69-e01ced6277f1" providerId="ADAL" clId="{15C56F21-24E0-453E-88D8-0D2F98861D26}" dt="2023-04-02T10:43:25.284" v="6768" actId="1582"/>
          <ac:spMkLst>
            <pc:docMk/>
            <pc:sldMk cId="574864000" sldId="354"/>
            <ac:spMk id="10" creationId="{A4AA017D-B816-6F3E-0D29-B08B6ABEDB6A}"/>
          </ac:spMkLst>
        </pc:spChg>
        <pc:spChg chg="mod">
          <ac:chgData name="#NG SHANG YAU#" userId="d611379c-c6ca-4c5a-af69-e01ced6277f1" providerId="ADAL" clId="{15C56F21-24E0-453E-88D8-0D2F98861D26}" dt="2023-04-02T10:42:38.167" v="6765" actId="21"/>
          <ac:spMkLst>
            <pc:docMk/>
            <pc:sldMk cId="574864000" sldId="354"/>
            <ac:spMk id="14" creationId="{62A873D5-CF0B-F2B6-674E-6548AEFD4194}"/>
          </ac:spMkLst>
        </pc:spChg>
        <pc:spChg chg="del">
          <ac:chgData name="#NG SHANG YAU#" userId="d611379c-c6ca-4c5a-af69-e01ced6277f1" providerId="ADAL" clId="{15C56F21-24E0-453E-88D8-0D2F98861D26}" dt="2023-04-01T19:35:53.589" v="3561" actId="478"/>
          <ac:spMkLst>
            <pc:docMk/>
            <pc:sldMk cId="574864000" sldId="354"/>
            <ac:spMk id="18" creationId="{86410849-B607-387E-0C3F-F5591AB9EEF7}"/>
          </ac:spMkLst>
        </pc:spChg>
        <pc:spChg chg="del">
          <ac:chgData name="#NG SHANG YAU#" userId="d611379c-c6ca-4c5a-af69-e01ced6277f1" providerId="ADAL" clId="{15C56F21-24E0-453E-88D8-0D2F98861D26}" dt="2023-04-01T19:35:53.589" v="3561" actId="478"/>
          <ac:spMkLst>
            <pc:docMk/>
            <pc:sldMk cId="574864000" sldId="354"/>
            <ac:spMk id="20" creationId="{337895C2-C765-5384-4F80-CAA4FE6921DA}"/>
          </ac:spMkLst>
        </pc:spChg>
        <pc:spChg chg="del">
          <ac:chgData name="#NG SHANG YAU#" userId="d611379c-c6ca-4c5a-af69-e01ced6277f1" providerId="ADAL" clId="{15C56F21-24E0-453E-88D8-0D2F98861D26}" dt="2023-04-01T19:35:53.589" v="3561" actId="478"/>
          <ac:spMkLst>
            <pc:docMk/>
            <pc:sldMk cId="574864000" sldId="354"/>
            <ac:spMk id="22" creationId="{40BDFB97-4D63-FAC1-B20A-F65D9A84C153}"/>
          </ac:spMkLst>
        </pc:spChg>
        <pc:spChg chg="del">
          <ac:chgData name="#NG SHANG YAU#" userId="d611379c-c6ca-4c5a-af69-e01ced6277f1" providerId="ADAL" clId="{15C56F21-24E0-453E-88D8-0D2F98861D26}" dt="2023-04-01T19:35:53.589" v="3561" actId="478"/>
          <ac:spMkLst>
            <pc:docMk/>
            <pc:sldMk cId="574864000" sldId="354"/>
            <ac:spMk id="23" creationId="{9CF77AC4-5540-10B7-090B-ECCDD024D1BA}"/>
          </ac:spMkLst>
        </pc:spChg>
        <pc:spChg chg="del">
          <ac:chgData name="#NG SHANG YAU#" userId="d611379c-c6ca-4c5a-af69-e01ced6277f1" providerId="ADAL" clId="{15C56F21-24E0-453E-88D8-0D2F98861D26}" dt="2023-04-01T19:35:53.589" v="3561" actId="478"/>
          <ac:spMkLst>
            <pc:docMk/>
            <pc:sldMk cId="574864000" sldId="354"/>
            <ac:spMk id="24" creationId="{00F34609-20D7-2245-3A56-3EEC7E6BEABA}"/>
          </ac:spMkLst>
        </pc:spChg>
        <pc:spChg chg="del">
          <ac:chgData name="#NG SHANG YAU#" userId="d611379c-c6ca-4c5a-af69-e01ced6277f1" providerId="ADAL" clId="{15C56F21-24E0-453E-88D8-0D2F98861D26}" dt="2023-04-01T19:35:53.589" v="3561" actId="478"/>
          <ac:spMkLst>
            <pc:docMk/>
            <pc:sldMk cId="574864000" sldId="354"/>
            <ac:spMk id="56" creationId="{D67D2CF7-8BB5-EA9B-2D42-B0959A956DCB}"/>
          </ac:spMkLst>
        </pc:spChg>
        <pc:spChg chg="del">
          <ac:chgData name="#NG SHANG YAU#" userId="d611379c-c6ca-4c5a-af69-e01ced6277f1" providerId="ADAL" clId="{15C56F21-24E0-453E-88D8-0D2F98861D26}" dt="2023-04-01T19:35:53.589" v="3561" actId="478"/>
          <ac:spMkLst>
            <pc:docMk/>
            <pc:sldMk cId="574864000" sldId="354"/>
            <ac:spMk id="57" creationId="{69DF8865-8F9D-2340-BFF0-35AE354D7501}"/>
          </ac:spMkLst>
        </pc:spChg>
        <pc:spChg chg="del">
          <ac:chgData name="#NG SHANG YAU#" userId="d611379c-c6ca-4c5a-af69-e01ced6277f1" providerId="ADAL" clId="{15C56F21-24E0-453E-88D8-0D2F98861D26}" dt="2023-04-01T19:35:53.589" v="3561" actId="478"/>
          <ac:spMkLst>
            <pc:docMk/>
            <pc:sldMk cId="574864000" sldId="354"/>
            <ac:spMk id="59" creationId="{64EFC29E-D0E9-7BEF-17AD-1AE4AE235BBA}"/>
          </ac:spMkLst>
        </pc:spChg>
        <pc:spChg chg="del">
          <ac:chgData name="#NG SHANG YAU#" userId="d611379c-c6ca-4c5a-af69-e01ced6277f1" providerId="ADAL" clId="{15C56F21-24E0-453E-88D8-0D2F98861D26}" dt="2023-04-01T19:35:53.589" v="3561" actId="478"/>
          <ac:spMkLst>
            <pc:docMk/>
            <pc:sldMk cId="574864000" sldId="354"/>
            <ac:spMk id="60" creationId="{8D2DF364-F4D9-0E87-20CE-3115F7AC2C0E}"/>
          </ac:spMkLst>
        </pc:spChg>
        <pc:spChg chg="del">
          <ac:chgData name="#NG SHANG YAU#" userId="d611379c-c6ca-4c5a-af69-e01ced6277f1" providerId="ADAL" clId="{15C56F21-24E0-453E-88D8-0D2F98861D26}" dt="2023-04-01T19:35:53.589" v="3561" actId="478"/>
          <ac:spMkLst>
            <pc:docMk/>
            <pc:sldMk cId="574864000" sldId="354"/>
            <ac:spMk id="63" creationId="{E0C54E00-36C8-2BCB-54E9-3590592D0C12}"/>
          </ac:spMkLst>
        </pc:spChg>
        <pc:spChg chg="del">
          <ac:chgData name="#NG SHANG YAU#" userId="d611379c-c6ca-4c5a-af69-e01ced6277f1" providerId="ADAL" clId="{15C56F21-24E0-453E-88D8-0D2F98861D26}" dt="2023-04-01T19:35:53.589" v="3561" actId="478"/>
          <ac:spMkLst>
            <pc:docMk/>
            <pc:sldMk cId="574864000" sldId="354"/>
            <ac:spMk id="4096" creationId="{79803774-7411-EAC6-C054-C2949D215698}"/>
          </ac:spMkLst>
        </pc:spChg>
        <pc:spChg chg="del">
          <ac:chgData name="#NG SHANG YAU#" userId="d611379c-c6ca-4c5a-af69-e01ced6277f1" providerId="ADAL" clId="{15C56F21-24E0-453E-88D8-0D2F98861D26}" dt="2023-04-01T19:35:53.589" v="3561" actId="478"/>
          <ac:spMkLst>
            <pc:docMk/>
            <pc:sldMk cId="574864000" sldId="354"/>
            <ac:spMk id="4099" creationId="{5BA88FAC-2059-BF97-9DDA-44DB3FD4466F}"/>
          </ac:spMkLst>
        </pc:spChg>
        <pc:spChg chg="del">
          <ac:chgData name="#NG SHANG YAU#" userId="d611379c-c6ca-4c5a-af69-e01ced6277f1" providerId="ADAL" clId="{15C56F21-24E0-453E-88D8-0D2F98861D26}" dt="2023-04-01T19:35:53.589" v="3561" actId="478"/>
          <ac:spMkLst>
            <pc:docMk/>
            <pc:sldMk cId="574864000" sldId="354"/>
            <ac:spMk id="4103" creationId="{125BF236-D4FB-4E89-3566-A65F2FE84A76}"/>
          </ac:spMkLst>
        </pc:spChg>
        <pc:spChg chg="del">
          <ac:chgData name="#NG SHANG YAU#" userId="d611379c-c6ca-4c5a-af69-e01ced6277f1" providerId="ADAL" clId="{15C56F21-24E0-453E-88D8-0D2F98861D26}" dt="2023-04-01T19:35:53.589" v="3561" actId="478"/>
          <ac:spMkLst>
            <pc:docMk/>
            <pc:sldMk cId="574864000" sldId="354"/>
            <ac:spMk id="4104" creationId="{7EB124D8-B6C5-004C-84B2-E21722B4A8FC}"/>
          </ac:spMkLst>
        </pc:spChg>
        <pc:spChg chg="del">
          <ac:chgData name="#NG SHANG YAU#" userId="d611379c-c6ca-4c5a-af69-e01ced6277f1" providerId="ADAL" clId="{15C56F21-24E0-453E-88D8-0D2F98861D26}" dt="2023-04-01T19:35:53.589" v="3561" actId="478"/>
          <ac:spMkLst>
            <pc:docMk/>
            <pc:sldMk cId="574864000" sldId="354"/>
            <ac:spMk id="4106" creationId="{4B618485-1CBD-56EF-1865-1E999BA892F5}"/>
          </ac:spMkLst>
        </pc:spChg>
        <pc:spChg chg="del">
          <ac:chgData name="#NG SHANG YAU#" userId="d611379c-c6ca-4c5a-af69-e01ced6277f1" providerId="ADAL" clId="{15C56F21-24E0-453E-88D8-0D2F98861D26}" dt="2023-04-01T19:35:53.589" v="3561" actId="478"/>
          <ac:spMkLst>
            <pc:docMk/>
            <pc:sldMk cId="574864000" sldId="354"/>
            <ac:spMk id="4107" creationId="{69E54053-4122-646A-E5BE-D59863308640}"/>
          </ac:spMkLst>
        </pc:spChg>
        <pc:spChg chg="del">
          <ac:chgData name="#NG SHANG YAU#" userId="d611379c-c6ca-4c5a-af69-e01ced6277f1" providerId="ADAL" clId="{15C56F21-24E0-453E-88D8-0D2F98861D26}" dt="2023-04-01T19:35:53.589" v="3561" actId="478"/>
          <ac:spMkLst>
            <pc:docMk/>
            <pc:sldMk cId="574864000" sldId="354"/>
            <ac:spMk id="4109" creationId="{26E6050B-DD23-BAFD-CC31-DB063C32BA98}"/>
          </ac:spMkLst>
        </pc:spChg>
        <pc:spChg chg="del">
          <ac:chgData name="#NG SHANG YAU#" userId="d611379c-c6ca-4c5a-af69-e01ced6277f1" providerId="ADAL" clId="{15C56F21-24E0-453E-88D8-0D2F98861D26}" dt="2023-04-01T19:35:53.589" v="3561" actId="478"/>
          <ac:spMkLst>
            <pc:docMk/>
            <pc:sldMk cId="574864000" sldId="354"/>
            <ac:spMk id="4110" creationId="{8DAE2A33-81BA-8E17-B1DA-48E6C4A60E5D}"/>
          </ac:spMkLst>
        </pc:spChg>
        <pc:spChg chg="del">
          <ac:chgData name="#NG SHANG YAU#" userId="d611379c-c6ca-4c5a-af69-e01ced6277f1" providerId="ADAL" clId="{15C56F21-24E0-453E-88D8-0D2F98861D26}" dt="2023-04-01T19:35:53.589" v="3561" actId="478"/>
          <ac:spMkLst>
            <pc:docMk/>
            <pc:sldMk cId="574864000" sldId="354"/>
            <ac:spMk id="4111" creationId="{5C2EE4F4-3C69-C65A-64F6-5843A87E82B0}"/>
          </ac:spMkLst>
        </pc:spChg>
        <pc:picChg chg="del">
          <ac:chgData name="#NG SHANG YAU#" userId="d611379c-c6ca-4c5a-af69-e01ced6277f1" providerId="ADAL" clId="{15C56F21-24E0-453E-88D8-0D2F98861D26}" dt="2023-04-02T07:05:55.745" v="5507" actId="478"/>
          <ac:picMkLst>
            <pc:docMk/>
            <pc:sldMk cId="574864000" sldId="354"/>
            <ac:picMk id="2" creationId="{D52DEC1C-9394-07C0-1A3A-246125B3D49E}"/>
          </ac:picMkLst>
        </pc:picChg>
        <pc:picChg chg="add mod">
          <ac:chgData name="#NG SHANG YAU#" userId="d611379c-c6ca-4c5a-af69-e01ced6277f1" providerId="ADAL" clId="{15C56F21-24E0-453E-88D8-0D2F98861D26}" dt="2023-04-02T08:32:39.447" v="6471"/>
          <ac:picMkLst>
            <pc:docMk/>
            <pc:sldMk cId="574864000" sldId="354"/>
            <ac:picMk id="8" creationId="{1A0FFEFD-C14C-42B8-05AF-33BF88CF77B3}"/>
          </ac:picMkLst>
        </pc:picChg>
        <pc:picChg chg="del">
          <ac:chgData name="#NG SHANG YAU#" userId="d611379c-c6ca-4c5a-af69-e01ced6277f1" providerId="ADAL" clId="{15C56F21-24E0-453E-88D8-0D2F98861D26}" dt="2023-04-02T08:32:38.777" v="6470" actId="478"/>
          <ac:picMkLst>
            <pc:docMk/>
            <pc:sldMk cId="574864000" sldId="354"/>
            <ac:picMk id="17" creationId="{C9686A87-FF2E-185C-791A-32BCFCE8F634}"/>
          </ac:picMkLst>
        </pc:picChg>
        <pc:picChg chg="del">
          <ac:chgData name="#NG SHANG YAU#" userId="d611379c-c6ca-4c5a-af69-e01ced6277f1" providerId="ADAL" clId="{15C56F21-24E0-453E-88D8-0D2F98861D26}" dt="2023-04-01T19:35:53.589" v="3561" actId="478"/>
          <ac:picMkLst>
            <pc:docMk/>
            <pc:sldMk cId="574864000" sldId="354"/>
            <ac:picMk id="61" creationId="{9BA28717-5041-2102-9D6D-E9DB3AC028A0}"/>
          </ac:picMkLst>
        </pc:picChg>
        <pc:picChg chg="del">
          <ac:chgData name="#NG SHANG YAU#" userId="d611379c-c6ca-4c5a-af69-e01ced6277f1" providerId="ADAL" clId="{15C56F21-24E0-453E-88D8-0D2F98861D26}" dt="2023-04-01T19:35:55.565" v="3562" actId="478"/>
          <ac:picMkLst>
            <pc:docMk/>
            <pc:sldMk cId="574864000" sldId="354"/>
            <ac:picMk id="4101" creationId="{A04DC672-1191-FAF7-C10A-8A7379BB6FFD}"/>
          </ac:picMkLst>
        </pc:picChg>
        <pc:picChg chg="add mod">
          <ac:chgData name="#NG SHANG YAU#" userId="d611379c-c6ca-4c5a-af69-e01ced6277f1" providerId="ADAL" clId="{15C56F21-24E0-453E-88D8-0D2F98861D26}" dt="2023-04-02T10:41:49.250" v="6745" actId="1038"/>
          <ac:picMkLst>
            <pc:docMk/>
            <pc:sldMk cId="574864000" sldId="354"/>
            <ac:picMk id="7170" creationId="{CEAF45D7-B53F-DBDD-BE3B-0F407ED4E8DF}"/>
          </ac:picMkLst>
        </pc:picChg>
      </pc:sldChg>
      <pc:sldChg chg="addSp delSp modSp add mod modClrScheme chgLayout">
        <pc:chgData name="#NG SHANG YAU#" userId="d611379c-c6ca-4c5a-af69-e01ced6277f1" providerId="ADAL" clId="{15C56F21-24E0-453E-88D8-0D2F98861D26}" dt="2023-04-02T10:16:25.405" v="6546" actId="478"/>
        <pc:sldMkLst>
          <pc:docMk/>
          <pc:sldMk cId="2927006970" sldId="355"/>
        </pc:sldMkLst>
        <pc:spChg chg="del">
          <ac:chgData name="#NG SHANG YAU#" userId="d611379c-c6ca-4c5a-af69-e01ced6277f1" providerId="ADAL" clId="{15C56F21-24E0-453E-88D8-0D2F98861D26}" dt="2023-04-01T19:55:57.018" v="4176" actId="478"/>
          <ac:spMkLst>
            <pc:docMk/>
            <pc:sldMk cId="2927006970" sldId="355"/>
            <ac:spMk id="3" creationId="{16FF41B4-912E-9ADE-A082-C3970798EB08}"/>
          </ac:spMkLst>
        </pc:spChg>
        <pc:spChg chg="add del mod ord">
          <ac:chgData name="#NG SHANG YAU#" userId="d611379c-c6ca-4c5a-af69-e01ced6277f1" providerId="ADAL" clId="{15C56F21-24E0-453E-88D8-0D2F98861D26}" dt="2023-04-02T10:16:25.405" v="6546" actId="478"/>
          <ac:spMkLst>
            <pc:docMk/>
            <pc:sldMk cId="2927006970" sldId="355"/>
            <ac:spMk id="3" creationId="{BDA29A80-823E-1FF0-0A84-2090E8F892CD}"/>
          </ac:spMkLst>
        </pc:spChg>
        <pc:spChg chg="add mod">
          <ac:chgData name="#NG SHANG YAU#" userId="d611379c-c6ca-4c5a-af69-e01ced6277f1" providerId="ADAL" clId="{15C56F21-24E0-453E-88D8-0D2F98861D26}" dt="2023-04-01T20:03:00.357" v="4439" actId="1076"/>
          <ac:spMkLst>
            <pc:docMk/>
            <pc:sldMk cId="2927006970" sldId="355"/>
            <ac:spMk id="5" creationId="{24BFBE41-EF9F-CB38-47F1-E97B41DC5544}"/>
          </ac:spMkLst>
        </pc:spChg>
        <pc:spChg chg="del">
          <ac:chgData name="#NG SHANG YAU#" userId="d611379c-c6ca-4c5a-af69-e01ced6277f1" providerId="ADAL" clId="{15C56F21-24E0-453E-88D8-0D2F98861D26}" dt="2023-04-01T19:55:57.018" v="4176" actId="478"/>
          <ac:spMkLst>
            <pc:docMk/>
            <pc:sldMk cId="2927006970" sldId="355"/>
            <ac:spMk id="6" creationId="{288067C4-5139-ED8C-4D01-3596F3A4AB23}"/>
          </ac:spMkLst>
        </pc:spChg>
        <pc:spChg chg="add mod">
          <ac:chgData name="#NG SHANG YAU#" userId="d611379c-c6ca-4c5a-af69-e01ced6277f1" providerId="ADAL" clId="{15C56F21-24E0-453E-88D8-0D2F98861D26}" dt="2023-04-02T08:32:45.052" v="6473"/>
          <ac:spMkLst>
            <pc:docMk/>
            <pc:sldMk cId="2927006970" sldId="355"/>
            <ac:spMk id="7" creationId="{1709F917-D5BB-6F37-E59A-0E99DBB8E1C3}"/>
          </ac:spMkLst>
        </pc:spChg>
        <pc:spChg chg="del">
          <ac:chgData name="#NG SHANG YAU#" userId="d611379c-c6ca-4c5a-af69-e01ced6277f1" providerId="ADAL" clId="{15C56F21-24E0-453E-88D8-0D2F98861D26}" dt="2023-04-01T19:55:57.018" v="4176" actId="478"/>
          <ac:spMkLst>
            <pc:docMk/>
            <pc:sldMk cId="2927006970" sldId="355"/>
            <ac:spMk id="7" creationId="{4C457B2E-D1E1-39F8-BE4C-48B02B90E255}"/>
          </ac:spMkLst>
        </pc:spChg>
        <pc:spChg chg="add mod">
          <ac:chgData name="#NG SHANG YAU#" userId="d611379c-c6ca-4c5a-af69-e01ced6277f1" providerId="ADAL" clId="{15C56F21-24E0-453E-88D8-0D2F98861D26}" dt="2023-04-01T20:03:00.357" v="4439" actId="1076"/>
          <ac:spMkLst>
            <pc:docMk/>
            <pc:sldMk cId="2927006970" sldId="355"/>
            <ac:spMk id="8" creationId="{F0C89D97-0514-4DD4-768D-17C126FDC60E}"/>
          </ac:spMkLst>
        </pc:spChg>
        <pc:spChg chg="add mod">
          <ac:chgData name="#NG SHANG YAU#" userId="d611379c-c6ca-4c5a-af69-e01ced6277f1" providerId="ADAL" clId="{15C56F21-24E0-453E-88D8-0D2F98861D26}" dt="2023-04-01T20:03:00.357" v="4439" actId="1076"/>
          <ac:spMkLst>
            <pc:docMk/>
            <pc:sldMk cId="2927006970" sldId="355"/>
            <ac:spMk id="9" creationId="{12AA13D4-EC87-C9B2-6F6F-258479104B3A}"/>
          </ac:spMkLst>
        </pc:spChg>
        <pc:spChg chg="add mod">
          <ac:chgData name="#NG SHANG YAU#" userId="d611379c-c6ca-4c5a-af69-e01ced6277f1" providerId="ADAL" clId="{15C56F21-24E0-453E-88D8-0D2F98861D26}" dt="2023-04-01T20:03:00.357" v="4439" actId="1076"/>
          <ac:spMkLst>
            <pc:docMk/>
            <pc:sldMk cId="2927006970" sldId="355"/>
            <ac:spMk id="10" creationId="{C276F6E2-CA05-962E-8333-A3B42920698B}"/>
          </ac:spMkLst>
        </pc:spChg>
        <pc:spChg chg="add mod">
          <ac:chgData name="#NG SHANG YAU#" userId="d611379c-c6ca-4c5a-af69-e01ced6277f1" providerId="ADAL" clId="{15C56F21-24E0-453E-88D8-0D2F98861D26}" dt="2023-04-01T20:03:00.357" v="4439" actId="1076"/>
          <ac:spMkLst>
            <pc:docMk/>
            <pc:sldMk cId="2927006970" sldId="355"/>
            <ac:spMk id="11" creationId="{81763CA2-E46A-D177-48C7-A0A7B4EAA8FE}"/>
          </ac:spMkLst>
        </pc:spChg>
        <pc:spChg chg="add mod">
          <ac:chgData name="#NG SHANG YAU#" userId="d611379c-c6ca-4c5a-af69-e01ced6277f1" providerId="ADAL" clId="{15C56F21-24E0-453E-88D8-0D2F98861D26}" dt="2023-04-01T20:03:00.357" v="4439" actId="1076"/>
          <ac:spMkLst>
            <pc:docMk/>
            <pc:sldMk cId="2927006970" sldId="355"/>
            <ac:spMk id="12" creationId="{7D1ACDF8-C9EF-6D7B-428A-2DE421372D58}"/>
          </ac:spMkLst>
        </pc:spChg>
        <pc:spChg chg="add mod">
          <ac:chgData name="#NG SHANG YAU#" userId="d611379c-c6ca-4c5a-af69-e01ced6277f1" providerId="ADAL" clId="{15C56F21-24E0-453E-88D8-0D2F98861D26}" dt="2023-04-01T20:03:00.357" v="4439" actId="1076"/>
          <ac:spMkLst>
            <pc:docMk/>
            <pc:sldMk cId="2927006970" sldId="355"/>
            <ac:spMk id="13" creationId="{2EFAD0AF-D641-017D-7837-667F1F508FF8}"/>
          </ac:spMkLst>
        </pc:spChg>
        <pc:spChg chg="mod">
          <ac:chgData name="#NG SHANG YAU#" userId="d611379c-c6ca-4c5a-af69-e01ced6277f1" providerId="ADAL" clId="{15C56F21-24E0-453E-88D8-0D2F98861D26}" dt="2023-04-01T20:03:00.357" v="4439" actId="1076"/>
          <ac:spMkLst>
            <pc:docMk/>
            <pc:sldMk cId="2927006970" sldId="355"/>
            <ac:spMk id="14" creationId="{62A873D5-CF0B-F2B6-674E-6548AEFD4194}"/>
          </ac:spMkLst>
        </pc:spChg>
        <pc:spChg chg="mod">
          <ac:chgData name="#NG SHANG YAU#" userId="d611379c-c6ca-4c5a-af69-e01ced6277f1" providerId="ADAL" clId="{15C56F21-24E0-453E-88D8-0D2F98861D26}" dt="2023-04-01T20:03:09.281" v="4440" actId="1076"/>
          <ac:spMkLst>
            <pc:docMk/>
            <pc:sldMk cId="2927006970" sldId="355"/>
            <ac:spMk id="16" creationId="{52F3D50D-5A69-D4BF-25A5-E961C33C47D9}"/>
          </ac:spMkLst>
        </pc:spChg>
        <pc:spChg chg="add mod">
          <ac:chgData name="#NG SHANG YAU#" userId="d611379c-c6ca-4c5a-af69-e01ced6277f1" providerId="ADAL" clId="{15C56F21-24E0-453E-88D8-0D2F98861D26}" dt="2023-04-01T20:03:00.357" v="4439" actId="1076"/>
          <ac:spMkLst>
            <pc:docMk/>
            <pc:sldMk cId="2927006970" sldId="355"/>
            <ac:spMk id="18" creationId="{8425A897-BED8-7EA9-7062-2441DF467120}"/>
          </ac:spMkLst>
        </pc:spChg>
        <pc:spChg chg="add mod">
          <ac:chgData name="#NG SHANG YAU#" userId="d611379c-c6ca-4c5a-af69-e01ced6277f1" providerId="ADAL" clId="{15C56F21-24E0-453E-88D8-0D2F98861D26}" dt="2023-04-01T20:03:00.357" v="4439" actId="1076"/>
          <ac:spMkLst>
            <pc:docMk/>
            <pc:sldMk cId="2927006970" sldId="355"/>
            <ac:spMk id="20" creationId="{786F3C3A-C084-42CA-FF66-C05C0D59CA98}"/>
          </ac:spMkLst>
        </pc:spChg>
        <pc:spChg chg="mod">
          <ac:chgData name="#NG SHANG YAU#" userId="d611379c-c6ca-4c5a-af69-e01ced6277f1" providerId="ADAL" clId="{15C56F21-24E0-453E-88D8-0D2F98861D26}" dt="2023-04-01T19:55:49.219" v="4174" actId="20577"/>
          <ac:spMkLst>
            <pc:docMk/>
            <pc:sldMk cId="2927006970" sldId="355"/>
            <ac:spMk id="21" creationId="{F1D14D02-CBA0-1594-D4F3-827DEF12CE2A}"/>
          </ac:spMkLst>
        </pc:spChg>
        <pc:spChg chg="add mod">
          <ac:chgData name="#NG SHANG YAU#" userId="d611379c-c6ca-4c5a-af69-e01ced6277f1" providerId="ADAL" clId="{15C56F21-24E0-453E-88D8-0D2F98861D26}" dt="2023-04-01T20:03:00.357" v="4439" actId="1076"/>
          <ac:spMkLst>
            <pc:docMk/>
            <pc:sldMk cId="2927006970" sldId="355"/>
            <ac:spMk id="22" creationId="{B39D16FD-ECE3-1109-6011-777647BD43FD}"/>
          </ac:spMkLst>
        </pc:spChg>
        <pc:spChg chg="add mod">
          <ac:chgData name="#NG SHANG YAU#" userId="d611379c-c6ca-4c5a-af69-e01ced6277f1" providerId="ADAL" clId="{15C56F21-24E0-453E-88D8-0D2F98861D26}" dt="2023-04-01T20:03:00.357" v="4439" actId="1076"/>
          <ac:spMkLst>
            <pc:docMk/>
            <pc:sldMk cId="2927006970" sldId="355"/>
            <ac:spMk id="23" creationId="{AF91C999-7781-DA25-C45C-D65B189D97B0}"/>
          </ac:spMkLst>
        </pc:spChg>
        <pc:spChg chg="add mod">
          <ac:chgData name="#NG SHANG YAU#" userId="d611379c-c6ca-4c5a-af69-e01ced6277f1" providerId="ADAL" clId="{15C56F21-24E0-453E-88D8-0D2F98861D26}" dt="2023-04-01T20:03:00.357" v="4439" actId="1076"/>
          <ac:spMkLst>
            <pc:docMk/>
            <pc:sldMk cId="2927006970" sldId="355"/>
            <ac:spMk id="24" creationId="{D019D27A-7968-6A5D-ABE2-A938FAA323B6}"/>
          </ac:spMkLst>
        </pc:spChg>
        <pc:spChg chg="add mod">
          <ac:chgData name="#NG SHANG YAU#" userId="d611379c-c6ca-4c5a-af69-e01ced6277f1" providerId="ADAL" clId="{15C56F21-24E0-453E-88D8-0D2F98861D26}" dt="2023-04-01T20:03:00.357" v="4439" actId="1076"/>
          <ac:spMkLst>
            <pc:docMk/>
            <pc:sldMk cId="2927006970" sldId="355"/>
            <ac:spMk id="25" creationId="{72B8D30D-FAF8-5C8F-818E-FCE178413CCD}"/>
          </ac:spMkLst>
        </pc:spChg>
        <pc:spChg chg="add mod">
          <ac:chgData name="#NG SHANG YAU#" userId="d611379c-c6ca-4c5a-af69-e01ced6277f1" providerId="ADAL" clId="{15C56F21-24E0-453E-88D8-0D2F98861D26}" dt="2023-04-01T20:03:00.357" v="4439" actId="1076"/>
          <ac:spMkLst>
            <pc:docMk/>
            <pc:sldMk cId="2927006970" sldId="355"/>
            <ac:spMk id="26" creationId="{76181A19-C0E2-6EA2-6853-8A8E6DCD5279}"/>
          </ac:spMkLst>
        </pc:spChg>
        <pc:picChg chg="del">
          <ac:chgData name="#NG SHANG YAU#" userId="d611379c-c6ca-4c5a-af69-e01ced6277f1" providerId="ADAL" clId="{15C56F21-24E0-453E-88D8-0D2F98861D26}" dt="2023-04-02T07:05:58.557" v="5508" actId="478"/>
          <ac:picMkLst>
            <pc:docMk/>
            <pc:sldMk cId="2927006970" sldId="355"/>
            <ac:picMk id="2" creationId="{D52DEC1C-9394-07C0-1A3A-246125B3D49E}"/>
          </ac:picMkLst>
        </pc:picChg>
        <pc:picChg chg="add mod">
          <ac:chgData name="#NG SHANG YAU#" userId="d611379c-c6ca-4c5a-af69-e01ced6277f1" providerId="ADAL" clId="{15C56F21-24E0-453E-88D8-0D2F98861D26}" dt="2023-04-02T08:32:45.052" v="6473"/>
          <ac:picMkLst>
            <pc:docMk/>
            <pc:sldMk cId="2927006970" sldId="355"/>
            <ac:picMk id="6" creationId="{61B28384-E352-27C1-E83A-280DEADD45BD}"/>
          </ac:picMkLst>
        </pc:picChg>
        <pc:picChg chg="del">
          <ac:chgData name="#NG SHANG YAU#" userId="d611379c-c6ca-4c5a-af69-e01ced6277f1" providerId="ADAL" clId="{15C56F21-24E0-453E-88D8-0D2F98861D26}" dt="2023-04-02T08:32:44.642" v="6472" actId="478"/>
          <ac:picMkLst>
            <pc:docMk/>
            <pc:sldMk cId="2927006970" sldId="355"/>
            <ac:picMk id="17" creationId="{C9686A87-FF2E-185C-791A-32BCFCE8F634}"/>
          </ac:picMkLst>
        </pc:picChg>
        <pc:picChg chg="del">
          <ac:chgData name="#NG SHANG YAU#" userId="d611379c-c6ca-4c5a-af69-e01ced6277f1" providerId="ADAL" clId="{15C56F21-24E0-453E-88D8-0D2F98861D26}" dt="2023-04-01T19:55:55.755" v="4175" actId="478"/>
          <ac:picMkLst>
            <pc:docMk/>
            <pc:sldMk cId="2927006970" sldId="355"/>
            <ac:picMk id="7170" creationId="{CEAF45D7-B53F-DBDD-BE3B-0F407ED4E8DF}"/>
          </ac:picMkLst>
        </pc:picChg>
      </pc:sldChg>
      <pc:sldChg chg="addSp delSp modSp add mod modClrScheme chgLayout">
        <pc:chgData name="#NG SHANG YAU#" userId="d611379c-c6ca-4c5a-af69-e01ced6277f1" providerId="ADAL" clId="{15C56F21-24E0-453E-88D8-0D2F98861D26}" dt="2023-04-02T10:16:36.815" v="6548" actId="478"/>
        <pc:sldMkLst>
          <pc:docMk/>
          <pc:sldMk cId="916738621" sldId="356"/>
        </pc:sldMkLst>
        <pc:spChg chg="add mod">
          <ac:chgData name="#NG SHANG YAU#" userId="d611379c-c6ca-4c5a-af69-e01ced6277f1" providerId="ADAL" clId="{15C56F21-24E0-453E-88D8-0D2F98861D26}" dt="2023-04-01T20:15:59.028" v="4449"/>
          <ac:spMkLst>
            <pc:docMk/>
            <pc:sldMk cId="916738621" sldId="356"/>
            <ac:spMk id="3" creationId="{85DEA819-AB81-0B4E-24C0-B758CCB2B6B8}"/>
          </ac:spMkLst>
        </pc:spChg>
        <pc:spChg chg="add mod">
          <ac:chgData name="#NG SHANG YAU#" userId="d611379c-c6ca-4c5a-af69-e01ced6277f1" providerId="ADAL" clId="{15C56F21-24E0-453E-88D8-0D2F98861D26}" dt="2023-04-01T20:16:05.584" v="4453" actId="20577"/>
          <ac:spMkLst>
            <pc:docMk/>
            <pc:sldMk cId="916738621" sldId="356"/>
            <ac:spMk id="4" creationId="{35308135-24C7-EF4E-AFFF-61BF3FEA1129}"/>
          </ac:spMkLst>
        </pc:spChg>
        <pc:spChg chg="add mod">
          <ac:chgData name="#NG SHANG YAU#" userId="d611379c-c6ca-4c5a-af69-e01ced6277f1" providerId="ADAL" clId="{15C56F21-24E0-453E-88D8-0D2F98861D26}" dt="2023-04-01T20:15:59.028" v="4449"/>
          <ac:spMkLst>
            <pc:docMk/>
            <pc:sldMk cId="916738621" sldId="356"/>
            <ac:spMk id="6" creationId="{CC63E5CB-62BA-7BEC-E1CF-013A4198F447}"/>
          </ac:spMkLst>
        </pc:spChg>
        <pc:spChg chg="add mod">
          <ac:chgData name="#NG SHANG YAU#" userId="d611379c-c6ca-4c5a-af69-e01ced6277f1" providerId="ADAL" clId="{15C56F21-24E0-453E-88D8-0D2F98861D26}" dt="2023-04-01T20:16:10.816" v="4457" actId="20577"/>
          <ac:spMkLst>
            <pc:docMk/>
            <pc:sldMk cId="916738621" sldId="356"/>
            <ac:spMk id="7" creationId="{95A56AC5-41BC-D19F-D1E4-B8FB9A61D8F2}"/>
          </ac:spMkLst>
        </pc:spChg>
        <pc:spChg chg="add mod">
          <ac:chgData name="#NG SHANG YAU#" userId="d611379c-c6ca-4c5a-af69-e01ced6277f1" providerId="ADAL" clId="{15C56F21-24E0-453E-88D8-0D2F98861D26}" dt="2023-04-01T20:15:59.028" v="4449"/>
          <ac:spMkLst>
            <pc:docMk/>
            <pc:sldMk cId="916738621" sldId="356"/>
            <ac:spMk id="8" creationId="{303BDB2A-9F17-A1EF-0BFC-49DA716144A2}"/>
          </ac:spMkLst>
        </pc:spChg>
        <pc:spChg chg="add mod">
          <ac:chgData name="#NG SHANG YAU#" userId="d611379c-c6ca-4c5a-af69-e01ced6277f1" providerId="ADAL" clId="{15C56F21-24E0-453E-88D8-0D2F98861D26}" dt="2023-04-01T20:15:59.028" v="4449"/>
          <ac:spMkLst>
            <pc:docMk/>
            <pc:sldMk cId="916738621" sldId="356"/>
            <ac:spMk id="9" creationId="{E85AC7FD-D50F-EE14-A79F-1647ECECC0CD}"/>
          </ac:spMkLst>
        </pc:spChg>
        <pc:spChg chg="add mod">
          <ac:chgData name="#NG SHANG YAU#" userId="d611379c-c6ca-4c5a-af69-e01ced6277f1" providerId="ADAL" clId="{15C56F21-24E0-453E-88D8-0D2F98861D26}" dt="2023-04-01T20:15:59.028" v="4449"/>
          <ac:spMkLst>
            <pc:docMk/>
            <pc:sldMk cId="916738621" sldId="356"/>
            <ac:spMk id="10" creationId="{7EF2EF28-B637-2543-95C4-D014CBF769E9}"/>
          </ac:spMkLst>
        </pc:spChg>
        <pc:spChg chg="add mod">
          <ac:chgData name="#NG SHANG YAU#" userId="d611379c-c6ca-4c5a-af69-e01ced6277f1" providerId="ADAL" clId="{15C56F21-24E0-453E-88D8-0D2F98861D26}" dt="2023-04-01T20:15:59.028" v="4449"/>
          <ac:spMkLst>
            <pc:docMk/>
            <pc:sldMk cId="916738621" sldId="356"/>
            <ac:spMk id="11" creationId="{78BD32B5-6D63-9C91-2315-C0B5B7980DE7}"/>
          </ac:spMkLst>
        </pc:spChg>
        <pc:spChg chg="add mod">
          <ac:chgData name="#NG SHANG YAU#" userId="d611379c-c6ca-4c5a-af69-e01ced6277f1" providerId="ADAL" clId="{15C56F21-24E0-453E-88D8-0D2F98861D26}" dt="2023-04-01T20:15:59.028" v="4449"/>
          <ac:spMkLst>
            <pc:docMk/>
            <pc:sldMk cId="916738621" sldId="356"/>
            <ac:spMk id="12" creationId="{DF780B21-A395-520B-ECAA-974051CCB6A4}"/>
          </ac:spMkLst>
        </pc:spChg>
        <pc:spChg chg="add mod">
          <ac:chgData name="#NG SHANG YAU#" userId="d611379c-c6ca-4c5a-af69-e01ced6277f1" providerId="ADAL" clId="{15C56F21-24E0-453E-88D8-0D2F98861D26}" dt="2023-04-01T20:15:59.028" v="4449"/>
          <ac:spMkLst>
            <pc:docMk/>
            <pc:sldMk cId="916738621" sldId="356"/>
            <ac:spMk id="13" creationId="{63838B57-FFC1-A7ED-EC59-127FE0D357C4}"/>
          </ac:spMkLst>
        </pc:spChg>
        <pc:spChg chg="add mod">
          <ac:chgData name="#NG SHANG YAU#" userId="d611379c-c6ca-4c5a-af69-e01ced6277f1" providerId="ADAL" clId="{15C56F21-24E0-453E-88D8-0D2F98861D26}" dt="2023-04-01T20:16:23.688" v="4461" actId="20577"/>
          <ac:spMkLst>
            <pc:docMk/>
            <pc:sldMk cId="916738621" sldId="356"/>
            <ac:spMk id="14" creationId="{C13B7846-C82E-C182-3B96-EEB85B54D11E}"/>
          </ac:spMkLst>
        </pc:spChg>
        <pc:spChg chg="add mod">
          <ac:chgData name="#NG SHANG YAU#" userId="d611379c-c6ca-4c5a-af69-e01ced6277f1" providerId="ADAL" clId="{15C56F21-24E0-453E-88D8-0D2F98861D26}" dt="2023-04-01T20:16:29.728" v="4467" actId="20577"/>
          <ac:spMkLst>
            <pc:docMk/>
            <pc:sldMk cId="916738621" sldId="356"/>
            <ac:spMk id="16" creationId="{AF78C68B-E5FD-695C-ACC4-29C29585B8A5}"/>
          </ac:spMkLst>
        </pc:spChg>
        <pc:spChg chg="add mod">
          <ac:chgData name="#NG SHANG YAU#" userId="d611379c-c6ca-4c5a-af69-e01ced6277f1" providerId="ADAL" clId="{15C56F21-24E0-453E-88D8-0D2F98861D26}" dt="2023-04-01T20:16:34.096" v="4473" actId="20577"/>
          <ac:spMkLst>
            <pc:docMk/>
            <pc:sldMk cId="916738621" sldId="356"/>
            <ac:spMk id="18" creationId="{F91C50B4-8568-A003-A90A-0BA88BCC892F}"/>
          </ac:spMkLst>
        </pc:spChg>
        <pc:spChg chg="add mod">
          <ac:chgData name="#NG SHANG YAU#" userId="d611379c-c6ca-4c5a-af69-e01ced6277f1" providerId="ADAL" clId="{15C56F21-24E0-453E-88D8-0D2F98861D26}" dt="2023-04-01T20:16:40.536" v="4477" actId="20577"/>
          <ac:spMkLst>
            <pc:docMk/>
            <pc:sldMk cId="916738621" sldId="356"/>
            <ac:spMk id="20" creationId="{DC012110-35F6-84F4-50E5-0D0827A182EB}"/>
          </ac:spMkLst>
        </pc:spChg>
        <pc:spChg chg="mod">
          <ac:chgData name="#NG SHANG YAU#" userId="d611379c-c6ca-4c5a-af69-e01ced6277f1" providerId="ADAL" clId="{15C56F21-24E0-453E-88D8-0D2F98861D26}" dt="2023-04-01T20:15:49.296" v="4448" actId="20577"/>
          <ac:spMkLst>
            <pc:docMk/>
            <pc:sldMk cId="916738621" sldId="356"/>
            <ac:spMk id="21" creationId="{F1D14D02-CBA0-1594-D4F3-827DEF12CE2A}"/>
          </ac:spMkLst>
        </pc:spChg>
        <pc:spChg chg="add mod">
          <ac:chgData name="#NG SHANG YAU#" userId="d611379c-c6ca-4c5a-af69-e01ced6277f1" providerId="ADAL" clId="{15C56F21-24E0-453E-88D8-0D2F98861D26}" dt="2023-04-01T20:16:46.232" v="4480" actId="20577"/>
          <ac:spMkLst>
            <pc:docMk/>
            <pc:sldMk cId="916738621" sldId="356"/>
            <ac:spMk id="22" creationId="{AAEA4B1C-269E-B55D-33B3-6F9660D7D6D3}"/>
          </ac:spMkLst>
        </pc:spChg>
        <pc:spChg chg="add mod">
          <ac:chgData name="#NG SHANG YAU#" userId="d611379c-c6ca-4c5a-af69-e01ced6277f1" providerId="ADAL" clId="{15C56F21-24E0-453E-88D8-0D2F98861D26}" dt="2023-04-01T20:16:53.528" v="4482" actId="20577"/>
          <ac:spMkLst>
            <pc:docMk/>
            <pc:sldMk cId="916738621" sldId="356"/>
            <ac:spMk id="23" creationId="{8497721C-B509-8ADF-D468-98A00CE205CC}"/>
          </ac:spMkLst>
        </pc:spChg>
        <pc:spChg chg="add del mod ord">
          <ac:chgData name="#NG SHANG YAU#" userId="d611379c-c6ca-4c5a-af69-e01ced6277f1" providerId="ADAL" clId="{15C56F21-24E0-453E-88D8-0D2F98861D26}" dt="2023-04-02T10:16:36.815" v="6548" actId="478"/>
          <ac:spMkLst>
            <pc:docMk/>
            <pc:sldMk cId="916738621" sldId="356"/>
            <ac:spMk id="24" creationId="{85E97248-7A0A-605B-881A-BE3F66F808ED}"/>
          </ac:spMkLst>
        </pc:spChg>
        <pc:spChg chg="add mod">
          <ac:chgData name="#NG SHANG YAU#" userId="d611379c-c6ca-4c5a-af69-e01ced6277f1" providerId="ADAL" clId="{15C56F21-24E0-453E-88D8-0D2F98861D26}" dt="2023-04-02T08:33:13.963" v="6481"/>
          <ac:spMkLst>
            <pc:docMk/>
            <pc:sldMk cId="916738621" sldId="356"/>
            <ac:spMk id="26" creationId="{718ED21B-D42D-0D28-E8BB-2ADD763CBB97}"/>
          </ac:spMkLst>
        </pc:spChg>
        <pc:picChg chg="del">
          <ac:chgData name="#NG SHANG YAU#" userId="d611379c-c6ca-4c5a-af69-e01ced6277f1" providerId="ADAL" clId="{15C56F21-24E0-453E-88D8-0D2F98861D26}" dt="2023-04-02T07:06:03.149" v="5512" actId="478"/>
          <ac:picMkLst>
            <pc:docMk/>
            <pc:sldMk cId="916738621" sldId="356"/>
            <ac:picMk id="2" creationId="{D52DEC1C-9394-07C0-1A3A-246125B3D49E}"/>
          </ac:picMkLst>
        </pc:picChg>
        <pc:picChg chg="del">
          <ac:chgData name="#NG SHANG YAU#" userId="d611379c-c6ca-4c5a-af69-e01ced6277f1" providerId="ADAL" clId="{15C56F21-24E0-453E-88D8-0D2F98861D26}" dt="2023-04-02T08:33:13.711" v="6480" actId="478"/>
          <ac:picMkLst>
            <pc:docMk/>
            <pc:sldMk cId="916738621" sldId="356"/>
            <ac:picMk id="17" creationId="{C9686A87-FF2E-185C-791A-32BCFCE8F634}"/>
          </ac:picMkLst>
        </pc:picChg>
        <pc:picChg chg="add mod">
          <ac:chgData name="#NG SHANG YAU#" userId="d611379c-c6ca-4c5a-af69-e01ced6277f1" providerId="ADAL" clId="{15C56F21-24E0-453E-88D8-0D2F98861D26}" dt="2023-04-02T08:33:13.963" v="6481"/>
          <ac:picMkLst>
            <pc:docMk/>
            <pc:sldMk cId="916738621" sldId="356"/>
            <ac:picMk id="25" creationId="{A6EB91B3-5E59-3CA9-5F9C-992E0293FD8E}"/>
          </ac:picMkLst>
        </pc:picChg>
      </pc:sldChg>
      <pc:sldChg chg="addSp delSp modSp add mod modTransition modClrScheme modAnim chgLayout">
        <pc:chgData name="#NG SHANG YAU#" userId="d611379c-c6ca-4c5a-af69-e01ced6277f1" providerId="ADAL" clId="{15C56F21-24E0-453E-88D8-0D2F98861D26}" dt="2023-04-02T10:40:41.378" v="6718" actId="1035"/>
        <pc:sldMkLst>
          <pc:docMk/>
          <pc:sldMk cId="632352491" sldId="357"/>
        </pc:sldMkLst>
        <pc:spChg chg="add mod">
          <ac:chgData name="#NG SHANG YAU#" userId="d611379c-c6ca-4c5a-af69-e01ced6277f1" providerId="ADAL" clId="{15C56F21-24E0-453E-88D8-0D2F98861D26}" dt="2023-04-01T20:36:54.351" v="5161" actId="14100"/>
          <ac:spMkLst>
            <pc:docMk/>
            <pc:sldMk cId="632352491" sldId="357"/>
            <ac:spMk id="3" creationId="{894CEFD7-CD88-E27E-6FD7-E1A0755B850C}"/>
          </ac:spMkLst>
        </pc:spChg>
        <pc:spChg chg="add mod">
          <ac:chgData name="#NG SHANG YAU#" userId="d611379c-c6ca-4c5a-af69-e01ced6277f1" providerId="ADAL" clId="{15C56F21-24E0-453E-88D8-0D2F98861D26}" dt="2023-04-02T10:40:28.586" v="6693" actId="14100"/>
          <ac:spMkLst>
            <pc:docMk/>
            <pc:sldMk cId="632352491" sldId="357"/>
            <ac:spMk id="4" creationId="{ADE95ACF-47D5-CA00-95A8-E524CFA402B1}"/>
          </ac:spMkLst>
        </pc:spChg>
        <pc:spChg chg="add del mod ord">
          <ac:chgData name="#NG SHANG YAU#" userId="d611379c-c6ca-4c5a-af69-e01ced6277f1" providerId="ADAL" clId="{15C56F21-24E0-453E-88D8-0D2F98861D26}" dt="2023-04-02T07:47:45.595" v="5602" actId="478"/>
          <ac:spMkLst>
            <pc:docMk/>
            <pc:sldMk cId="632352491" sldId="357"/>
            <ac:spMk id="6" creationId="{FDF064BE-D262-9D2C-4DBA-AEC1D1B264FD}"/>
          </ac:spMkLst>
        </pc:spChg>
        <pc:spChg chg="add mod">
          <ac:chgData name="#NG SHANG YAU#" userId="d611379c-c6ca-4c5a-af69-e01ced6277f1" providerId="ADAL" clId="{15C56F21-24E0-453E-88D8-0D2F98861D26}" dt="2023-04-02T10:40:33.325" v="6700" actId="1035"/>
          <ac:spMkLst>
            <pc:docMk/>
            <pc:sldMk cId="632352491" sldId="357"/>
            <ac:spMk id="8" creationId="{5FF30F4D-0ABF-7DCF-063A-48855844BA3E}"/>
          </ac:spMkLst>
        </pc:spChg>
        <pc:spChg chg="add mod">
          <ac:chgData name="#NG SHANG YAU#" userId="d611379c-c6ca-4c5a-af69-e01ced6277f1" providerId="ADAL" clId="{15C56F21-24E0-453E-88D8-0D2F98861D26}" dt="2023-04-02T10:40:41.378" v="6718" actId="1035"/>
          <ac:spMkLst>
            <pc:docMk/>
            <pc:sldMk cId="632352491" sldId="357"/>
            <ac:spMk id="10" creationId="{1FF048FA-C0C9-5E0C-5347-4A0E7D73E022}"/>
          </ac:spMkLst>
        </pc:spChg>
        <pc:spChg chg="add mod">
          <ac:chgData name="#NG SHANG YAU#" userId="d611379c-c6ca-4c5a-af69-e01ced6277f1" providerId="ADAL" clId="{15C56F21-24E0-453E-88D8-0D2F98861D26}" dt="2023-04-02T08:12:54.449" v="6267" actId="1036"/>
          <ac:spMkLst>
            <pc:docMk/>
            <pc:sldMk cId="632352491" sldId="357"/>
            <ac:spMk id="11" creationId="{C1F96966-C459-E6B8-2E6B-6F1A0AA61187}"/>
          </ac:spMkLst>
        </pc:spChg>
        <pc:spChg chg="add mod">
          <ac:chgData name="#NG SHANG YAU#" userId="d611379c-c6ca-4c5a-af69-e01ced6277f1" providerId="ADAL" clId="{15C56F21-24E0-453E-88D8-0D2F98861D26}" dt="2023-04-02T08:14:10.534" v="6278" actId="1582"/>
          <ac:spMkLst>
            <pc:docMk/>
            <pc:sldMk cId="632352491" sldId="357"/>
            <ac:spMk id="12" creationId="{695E8C57-D511-516E-89A1-6D50429D434D}"/>
          </ac:spMkLst>
        </pc:spChg>
        <pc:spChg chg="add mod">
          <ac:chgData name="#NG SHANG YAU#" userId="d611379c-c6ca-4c5a-af69-e01ced6277f1" providerId="ADAL" clId="{15C56F21-24E0-453E-88D8-0D2F98861D26}" dt="2023-04-02T08:32:53.878" v="6477"/>
          <ac:spMkLst>
            <pc:docMk/>
            <pc:sldMk cId="632352491" sldId="357"/>
            <ac:spMk id="14" creationId="{09E20731-02A8-719F-3712-1F4BAD4CD912}"/>
          </ac:spMkLst>
        </pc:spChg>
        <pc:spChg chg="mod">
          <ac:chgData name="#NG SHANG YAU#" userId="d611379c-c6ca-4c5a-af69-e01ced6277f1" providerId="ADAL" clId="{15C56F21-24E0-453E-88D8-0D2F98861D26}" dt="2023-04-01T20:17:04.344" v="4493" actId="20577"/>
          <ac:spMkLst>
            <pc:docMk/>
            <pc:sldMk cId="632352491" sldId="357"/>
            <ac:spMk id="21" creationId="{F1D14D02-CBA0-1594-D4F3-827DEF12CE2A}"/>
          </ac:spMkLst>
        </pc:spChg>
        <pc:picChg chg="del">
          <ac:chgData name="#NG SHANG YAU#" userId="d611379c-c6ca-4c5a-af69-e01ced6277f1" providerId="ADAL" clId="{15C56F21-24E0-453E-88D8-0D2F98861D26}" dt="2023-04-02T07:06:01.567" v="5511" actId="478"/>
          <ac:picMkLst>
            <pc:docMk/>
            <pc:sldMk cId="632352491" sldId="357"/>
            <ac:picMk id="2" creationId="{D52DEC1C-9394-07C0-1A3A-246125B3D49E}"/>
          </ac:picMkLst>
        </pc:picChg>
        <pc:picChg chg="add mod">
          <ac:chgData name="#NG SHANG YAU#" userId="d611379c-c6ca-4c5a-af69-e01ced6277f1" providerId="ADAL" clId="{15C56F21-24E0-453E-88D8-0D2F98861D26}" dt="2023-04-02T08:32:53.878" v="6477"/>
          <ac:picMkLst>
            <pc:docMk/>
            <pc:sldMk cId="632352491" sldId="357"/>
            <ac:picMk id="13" creationId="{D95A3908-45D5-9904-2B37-A742C4E56502}"/>
          </ac:picMkLst>
        </pc:picChg>
        <pc:picChg chg="del">
          <ac:chgData name="#NG SHANG YAU#" userId="d611379c-c6ca-4c5a-af69-e01ced6277f1" providerId="ADAL" clId="{15C56F21-24E0-453E-88D8-0D2F98861D26}" dt="2023-04-02T08:32:53.549" v="6476" actId="478"/>
          <ac:picMkLst>
            <pc:docMk/>
            <pc:sldMk cId="632352491" sldId="357"/>
            <ac:picMk id="17" creationId="{C9686A87-FF2E-185C-791A-32BCFCE8F634}"/>
          </ac:picMkLst>
        </pc:picChg>
        <pc:picChg chg="add mod">
          <ac:chgData name="#NG SHANG YAU#" userId="d611379c-c6ca-4c5a-af69-e01ced6277f1" providerId="ADAL" clId="{15C56F21-24E0-453E-88D8-0D2F98861D26}" dt="2023-04-02T08:33:07.189" v="6479" actId="1582"/>
          <ac:picMkLst>
            <pc:docMk/>
            <pc:sldMk cId="632352491" sldId="357"/>
            <ac:picMk id="1026" creationId="{A7909245-74C3-0769-C6F0-E362FA31C4BF}"/>
          </ac:picMkLst>
        </pc:picChg>
      </pc:sldChg>
      <pc:sldChg chg="addSp delSp modSp mod modClrScheme chgLayout">
        <pc:chgData name="#NG SHANG YAU#" userId="d611379c-c6ca-4c5a-af69-e01ced6277f1" providerId="ADAL" clId="{15C56F21-24E0-453E-88D8-0D2F98861D26}" dt="2023-04-02T10:28:04.322" v="6579" actId="2711"/>
        <pc:sldMkLst>
          <pc:docMk/>
          <pc:sldMk cId="456437585" sldId="358"/>
        </pc:sldMkLst>
        <pc:spChg chg="add del mod">
          <ac:chgData name="#NG SHANG YAU#" userId="d611379c-c6ca-4c5a-af69-e01ced6277f1" providerId="ADAL" clId="{15C56F21-24E0-453E-88D8-0D2F98861D26}" dt="2023-04-02T02:59:51.374" v="5171" actId="478"/>
          <ac:spMkLst>
            <pc:docMk/>
            <pc:sldMk cId="456437585" sldId="358"/>
            <ac:spMk id="2" creationId="{36AC8D36-C501-A885-5E70-9CCF5CDC4437}"/>
          </ac:spMkLst>
        </pc:spChg>
        <pc:spChg chg="add del mod">
          <ac:chgData name="#NG SHANG YAU#" userId="d611379c-c6ca-4c5a-af69-e01ced6277f1" providerId="ADAL" clId="{15C56F21-24E0-453E-88D8-0D2F98861D26}" dt="2023-04-02T08:30:24.251" v="6405" actId="478"/>
          <ac:spMkLst>
            <pc:docMk/>
            <pc:sldMk cId="456437585" sldId="358"/>
            <ac:spMk id="2" creationId="{E26536E0-0806-4E3C-5E50-2518811833AD}"/>
          </ac:spMkLst>
        </pc:spChg>
        <pc:spChg chg="add del mod">
          <ac:chgData name="#NG SHANG YAU#" userId="d611379c-c6ca-4c5a-af69-e01ced6277f1" providerId="ADAL" clId="{15C56F21-24E0-453E-88D8-0D2F98861D26}" dt="2023-04-02T02:59:51.374" v="5171" actId="478"/>
          <ac:spMkLst>
            <pc:docMk/>
            <pc:sldMk cId="456437585" sldId="358"/>
            <ac:spMk id="3" creationId="{711F090C-2164-329E-E2BB-AECD5CBD90DD}"/>
          </ac:spMkLst>
        </pc:spChg>
        <pc:spChg chg="add mod ord">
          <ac:chgData name="#NG SHANG YAU#" userId="d611379c-c6ca-4c5a-af69-e01ced6277f1" providerId="ADAL" clId="{15C56F21-24E0-453E-88D8-0D2F98861D26}" dt="2023-04-02T03:01:40.720" v="5197" actId="164"/>
          <ac:spMkLst>
            <pc:docMk/>
            <pc:sldMk cId="456437585" sldId="358"/>
            <ac:spMk id="4" creationId="{82574500-0B8B-112E-75BF-64157519DD0E}"/>
          </ac:spMkLst>
        </pc:spChg>
        <pc:spChg chg="add mod">
          <ac:chgData name="#NG SHANG YAU#" userId="d611379c-c6ca-4c5a-af69-e01ced6277f1" providerId="ADAL" clId="{15C56F21-24E0-453E-88D8-0D2F98861D26}" dt="2023-04-02T10:28:04.322" v="6579" actId="2711"/>
          <ac:spMkLst>
            <pc:docMk/>
            <pc:sldMk cId="456437585" sldId="358"/>
            <ac:spMk id="5" creationId="{5FFDD1DD-94FF-EE88-E64A-2B86FE63CA76}"/>
          </ac:spMkLst>
        </pc:spChg>
        <pc:spChg chg="add mod">
          <ac:chgData name="#NG SHANG YAU#" userId="d611379c-c6ca-4c5a-af69-e01ced6277f1" providerId="ADAL" clId="{15C56F21-24E0-453E-88D8-0D2F98861D26}" dt="2023-04-02T10:27:59.213" v="6578" actId="2711"/>
          <ac:spMkLst>
            <pc:docMk/>
            <pc:sldMk cId="456437585" sldId="358"/>
            <ac:spMk id="6" creationId="{4A99B5B8-8171-C43B-3345-68071F05DE9A}"/>
          </ac:spMkLst>
        </pc:spChg>
        <pc:spChg chg="add mod">
          <ac:chgData name="#NG SHANG YAU#" userId="d611379c-c6ca-4c5a-af69-e01ced6277f1" providerId="ADAL" clId="{15C56F21-24E0-453E-88D8-0D2F98861D26}" dt="2023-04-02T08:31:08.183" v="6434" actId="1036"/>
          <ac:spMkLst>
            <pc:docMk/>
            <pc:sldMk cId="456437585" sldId="358"/>
            <ac:spMk id="8" creationId="{15BE815B-CEED-DA4D-BA2E-4DC4E1E27CD4}"/>
          </ac:spMkLst>
        </pc:spChg>
        <pc:spChg chg="add mod ord">
          <ac:chgData name="#NG SHANG YAU#" userId="d611379c-c6ca-4c5a-af69-e01ced6277f1" providerId="ADAL" clId="{15C56F21-24E0-453E-88D8-0D2F98861D26}" dt="2023-04-02T03:01:40.720" v="5197" actId="164"/>
          <ac:spMkLst>
            <pc:docMk/>
            <pc:sldMk cId="456437585" sldId="358"/>
            <ac:spMk id="9" creationId="{86B8A286-AF93-2277-0407-B157145FE3BB}"/>
          </ac:spMkLst>
        </pc:spChg>
        <pc:spChg chg="mod ord">
          <ac:chgData name="#NG SHANG YAU#" userId="d611379c-c6ca-4c5a-af69-e01ced6277f1" providerId="ADAL" clId="{15C56F21-24E0-453E-88D8-0D2F98861D26}" dt="2023-04-02T03:20:55.035" v="5430" actId="700"/>
          <ac:spMkLst>
            <pc:docMk/>
            <pc:sldMk cId="456437585" sldId="358"/>
            <ac:spMk id="10" creationId="{B24985D6-E41A-C0E6-6B19-0F597ACF0DCE}"/>
          </ac:spMkLst>
        </pc:spChg>
        <pc:grpChg chg="add mod">
          <ac:chgData name="#NG SHANG YAU#" userId="d611379c-c6ca-4c5a-af69-e01ced6277f1" providerId="ADAL" clId="{15C56F21-24E0-453E-88D8-0D2F98861D26}" dt="2023-04-02T03:01:31.562" v="5195" actId="164"/>
          <ac:grpSpMkLst>
            <pc:docMk/>
            <pc:sldMk cId="456437585" sldId="358"/>
            <ac:grpSpMk id="14" creationId="{54CF1CB1-4915-4D7C-00D9-9A55D103E285}"/>
          </ac:grpSpMkLst>
        </pc:grpChg>
        <pc:grpChg chg="add mod">
          <ac:chgData name="#NG SHANG YAU#" userId="d611379c-c6ca-4c5a-af69-e01ced6277f1" providerId="ADAL" clId="{15C56F21-24E0-453E-88D8-0D2F98861D26}" dt="2023-04-02T03:01:56.482" v="5201" actId="1076"/>
          <ac:grpSpMkLst>
            <pc:docMk/>
            <pc:sldMk cId="456437585" sldId="358"/>
            <ac:grpSpMk id="15" creationId="{848ADAA6-82B5-D568-76D9-3E3727BCEC06}"/>
          </ac:grpSpMkLst>
        </pc:grpChg>
        <pc:picChg chg="add mod">
          <ac:chgData name="#NG SHANG YAU#" userId="d611379c-c6ca-4c5a-af69-e01ced6277f1" providerId="ADAL" clId="{15C56F21-24E0-453E-88D8-0D2F98861D26}" dt="2023-04-02T08:30:24.523" v="6406"/>
          <ac:picMkLst>
            <pc:docMk/>
            <pc:sldMk cId="456437585" sldId="358"/>
            <ac:picMk id="3" creationId="{11B63011-7A27-D995-3B7A-95D1677E817F}"/>
          </ac:picMkLst>
        </pc:picChg>
        <pc:picChg chg="add mod ord">
          <ac:chgData name="#NG SHANG YAU#" userId="d611379c-c6ca-4c5a-af69-e01ced6277f1" providerId="ADAL" clId="{15C56F21-24E0-453E-88D8-0D2F98861D26}" dt="2023-04-02T03:01:40.720" v="5197" actId="164"/>
          <ac:picMkLst>
            <pc:docMk/>
            <pc:sldMk cId="456437585" sldId="358"/>
            <ac:picMk id="7" creationId="{7E2BFAC1-E156-5741-2286-70E41973C128}"/>
          </ac:picMkLst>
        </pc:picChg>
        <pc:picChg chg="del mod">
          <ac:chgData name="#NG SHANG YAU#" userId="d611379c-c6ca-4c5a-af69-e01ced6277f1" providerId="ADAL" clId="{15C56F21-24E0-453E-88D8-0D2F98861D26}" dt="2023-04-02T03:21:06.979" v="5435" actId="478"/>
          <ac:picMkLst>
            <pc:docMk/>
            <pc:sldMk cId="456437585" sldId="358"/>
            <ac:picMk id="8" creationId="{63CC0FF9-8B42-502F-E198-123DD655E180}"/>
          </ac:picMkLst>
        </pc:picChg>
        <pc:picChg chg="del">
          <ac:chgData name="#NG SHANG YAU#" userId="d611379c-c6ca-4c5a-af69-e01ced6277f1" providerId="ADAL" clId="{15C56F21-24E0-453E-88D8-0D2F98861D26}" dt="2023-04-02T08:30:24.251" v="6405" actId="478"/>
          <ac:picMkLst>
            <pc:docMk/>
            <pc:sldMk cId="456437585" sldId="358"/>
            <ac:picMk id="12" creationId="{A635C0EE-E157-37D4-B837-0CFF1B60188E}"/>
          </ac:picMkLst>
        </pc:picChg>
        <pc:picChg chg="mod">
          <ac:chgData name="#NG SHANG YAU#" userId="d611379c-c6ca-4c5a-af69-e01ced6277f1" providerId="ADAL" clId="{15C56F21-24E0-453E-88D8-0D2F98861D26}" dt="2023-04-02T03:01:02.105" v="5185" actId="1076"/>
          <ac:picMkLst>
            <pc:docMk/>
            <pc:sldMk cId="456437585" sldId="358"/>
            <ac:picMk id="1026" creationId="{645287E8-D303-53BF-F6F2-5D638CFFB700}"/>
          </ac:picMkLst>
        </pc:picChg>
      </pc:sldChg>
      <pc:sldChg chg="addSp delSp modSp mod">
        <pc:chgData name="#NG SHANG YAU#" userId="d611379c-c6ca-4c5a-af69-e01ced6277f1" providerId="ADAL" clId="{15C56F21-24E0-453E-88D8-0D2F98861D26}" dt="2023-04-02T08:29:46.306" v="6392"/>
        <pc:sldMkLst>
          <pc:docMk/>
          <pc:sldMk cId="2491970120" sldId="361"/>
        </pc:sldMkLst>
        <pc:spChg chg="add mod">
          <ac:chgData name="#NG SHANG YAU#" userId="d611379c-c6ca-4c5a-af69-e01ced6277f1" providerId="ADAL" clId="{15C56F21-24E0-453E-88D8-0D2F98861D26}" dt="2023-04-02T08:29:46.306" v="6392"/>
          <ac:spMkLst>
            <pc:docMk/>
            <pc:sldMk cId="2491970120" sldId="361"/>
            <ac:spMk id="5" creationId="{7109FE3C-292D-C39D-8FF1-8ADCAA4362BF}"/>
          </ac:spMkLst>
        </pc:spChg>
        <pc:spChg chg="del">
          <ac:chgData name="#NG SHANG YAU#" userId="d611379c-c6ca-4c5a-af69-e01ced6277f1" providerId="ADAL" clId="{15C56F21-24E0-453E-88D8-0D2F98861D26}" dt="2023-04-02T08:29:45.998" v="6391" actId="478"/>
          <ac:spMkLst>
            <pc:docMk/>
            <pc:sldMk cId="2491970120" sldId="361"/>
            <ac:spMk id="6" creationId="{41A47FDE-3C83-0DFF-646E-9B62E4AC7CD8}"/>
          </ac:spMkLst>
        </pc:spChg>
        <pc:spChg chg="del">
          <ac:chgData name="#NG SHANG YAU#" userId="d611379c-c6ca-4c5a-af69-e01ced6277f1" providerId="ADAL" clId="{15C56F21-24E0-453E-88D8-0D2F98861D26}" dt="2023-04-02T03:21:55.083" v="5455" actId="478"/>
          <ac:spMkLst>
            <pc:docMk/>
            <pc:sldMk cId="2491970120" sldId="361"/>
            <ac:spMk id="14" creationId="{ECD40E7B-0CB3-18C5-F750-2B48DB8585FA}"/>
          </ac:spMkLst>
        </pc:spChg>
        <pc:picChg chg="add mod">
          <ac:chgData name="#NG SHANG YAU#" userId="d611379c-c6ca-4c5a-af69-e01ced6277f1" providerId="ADAL" clId="{15C56F21-24E0-453E-88D8-0D2F98861D26}" dt="2023-04-02T08:29:46.306" v="6392"/>
          <ac:picMkLst>
            <pc:docMk/>
            <pc:sldMk cId="2491970120" sldId="361"/>
            <ac:picMk id="2" creationId="{B0A3E366-9C3C-3D3F-4D4D-16B8B5F38E9A}"/>
          </ac:picMkLst>
        </pc:picChg>
        <pc:picChg chg="del">
          <ac:chgData name="#NG SHANG YAU#" userId="d611379c-c6ca-4c5a-af69-e01ced6277f1" providerId="ADAL" clId="{15C56F21-24E0-453E-88D8-0D2F98861D26}" dt="2023-04-02T08:29:45.998" v="6391" actId="478"/>
          <ac:picMkLst>
            <pc:docMk/>
            <pc:sldMk cId="2491970120" sldId="361"/>
            <ac:picMk id="4" creationId="{765A07BA-FC34-E517-5582-135030DEFD82}"/>
          </ac:picMkLst>
        </pc:picChg>
        <pc:picChg chg="del">
          <ac:chgData name="#NG SHANG YAU#" userId="d611379c-c6ca-4c5a-af69-e01ced6277f1" providerId="ADAL" clId="{15C56F21-24E0-453E-88D8-0D2F98861D26}" dt="2023-04-02T03:21:53.684" v="5454" actId="478"/>
          <ac:picMkLst>
            <pc:docMk/>
            <pc:sldMk cId="2491970120" sldId="361"/>
            <ac:picMk id="8" creationId="{63CC0FF9-8B42-502F-E198-123DD655E180}"/>
          </ac:picMkLst>
        </pc:picChg>
      </pc:sldChg>
      <pc:sldChg chg="addSp delSp modSp mod modClrScheme chgLayout">
        <pc:chgData name="#NG SHANG YAU#" userId="d611379c-c6ca-4c5a-af69-e01ced6277f1" providerId="ADAL" clId="{15C56F21-24E0-453E-88D8-0D2F98861D26}" dt="2023-04-02T07:16:24.962" v="5600" actId="700"/>
        <pc:sldMkLst>
          <pc:docMk/>
          <pc:sldMk cId="3774100612" sldId="363"/>
        </pc:sldMkLst>
        <pc:spChg chg="del">
          <ac:chgData name="#NG SHANG YAU#" userId="d611379c-c6ca-4c5a-af69-e01ced6277f1" providerId="ADAL" clId="{15C56F21-24E0-453E-88D8-0D2F98861D26}" dt="2023-04-02T07:07:11.253" v="5536" actId="478"/>
          <ac:spMkLst>
            <pc:docMk/>
            <pc:sldMk cId="3774100612" sldId="363"/>
            <ac:spMk id="16" creationId="{A616DAFB-DD7D-ABFF-7ADC-050A8ED45518}"/>
          </ac:spMkLst>
        </pc:spChg>
        <pc:spChg chg="add del mod ord">
          <ac:chgData name="#NG SHANG YAU#" userId="d611379c-c6ca-4c5a-af69-e01ced6277f1" providerId="ADAL" clId="{15C56F21-24E0-453E-88D8-0D2F98861D26}" dt="2023-04-02T07:16:24.962" v="5600" actId="700"/>
          <ac:spMkLst>
            <pc:docMk/>
            <pc:sldMk cId="3774100612" sldId="363"/>
            <ac:spMk id="18" creationId="{A484BFF5-88CA-E1ED-755F-99B1339A064F}"/>
          </ac:spMkLst>
        </pc:spChg>
        <pc:spChg chg="add mod ord">
          <ac:chgData name="#NG SHANG YAU#" userId="d611379c-c6ca-4c5a-af69-e01ced6277f1" providerId="ADAL" clId="{15C56F21-24E0-453E-88D8-0D2F98861D26}" dt="2023-04-02T07:16:24.962" v="5600" actId="700"/>
          <ac:spMkLst>
            <pc:docMk/>
            <pc:sldMk cId="3774100612" sldId="363"/>
            <ac:spMk id="20" creationId="{43346099-C829-F2B0-C6E5-DEC9D8438EAA}"/>
          </ac:spMkLst>
        </pc:spChg>
        <pc:picChg chg="del">
          <ac:chgData name="#NG SHANG YAU#" userId="d611379c-c6ca-4c5a-af69-e01ced6277f1" providerId="ADAL" clId="{15C56F21-24E0-453E-88D8-0D2F98861D26}" dt="2023-04-02T07:06:47.057" v="5531" actId="478"/>
          <ac:picMkLst>
            <pc:docMk/>
            <pc:sldMk cId="3774100612" sldId="363"/>
            <ac:picMk id="11" creationId="{759BFDC9-439B-8BCF-93FA-6D048A731482}"/>
          </ac:picMkLst>
        </pc:picChg>
      </pc:sldChg>
      <pc:sldChg chg="addSp delSp modSp mod modClrScheme chgLayout">
        <pc:chgData name="#NG SHANG YAU#" userId="d611379c-c6ca-4c5a-af69-e01ced6277f1" providerId="ADAL" clId="{15C56F21-24E0-453E-88D8-0D2F98861D26}" dt="2023-04-02T07:16:04.902" v="5598" actId="700"/>
        <pc:sldMkLst>
          <pc:docMk/>
          <pc:sldMk cId="3731378533" sldId="364"/>
        </pc:sldMkLst>
        <pc:spChg chg="del">
          <ac:chgData name="#NG SHANG YAU#" userId="d611379c-c6ca-4c5a-af69-e01ced6277f1" providerId="ADAL" clId="{15C56F21-24E0-453E-88D8-0D2F98861D26}" dt="2023-04-02T07:07:12.813" v="5537" actId="478"/>
          <ac:spMkLst>
            <pc:docMk/>
            <pc:sldMk cId="3731378533" sldId="364"/>
            <ac:spMk id="16" creationId="{A616DAFB-DD7D-ABFF-7ADC-050A8ED45518}"/>
          </ac:spMkLst>
        </pc:spChg>
        <pc:spChg chg="add mod ord">
          <ac:chgData name="#NG SHANG YAU#" userId="d611379c-c6ca-4c5a-af69-e01ced6277f1" providerId="ADAL" clId="{15C56F21-24E0-453E-88D8-0D2F98861D26}" dt="2023-04-02T07:16:04.902" v="5598" actId="700"/>
          <ac:spMkLst>
            <pc:docMk/>
            <pc:sldMk cId="3731378533" sldId="364"/>
            <ac:spMk id="18" creationId="{843A85AD-E250-1BCD-2AA4-3A3CCF79D50A}"/>
          </ac:spMkLst>
        </pc:spChg>
        <pc:picChg chg="del">
          <ac:chgData name="#NG SHANG YAU#" userId="d611379c-c6ca-4c5a-af69-e01ced6277f1" providerId="ADAL" clId="{15C56F21-24E0-453E-88D8-0D2F98861D26}" dt="2023-04-02T07:06:45.889" v="5530" actId="478"/>
          <ac:picMkLst>
            <pc:docMk/>
            <pc:sldMk cId="3731378533" sldId="364"/>
            <ac:picMk id="11" creationId="{759BFDC9-439B-8BCF-93FA-6D048A731482}"/>
          </ac:picMkLst>
        </pc:picChg>
      </pc:sldChg>
      <pc:sldChg chg="addSp delSp modSp mod modClrScheme chgLayout">
        <pc:chgData name="#NG SHANG YAU#" userId="d611379c-c6ca-4c5a-af69-e01ced6277f1" providerId="ADAL" clId="{15C56F21-24E0-453E-88D8-0D2F98861D26}" dt="2023-04-02T07:15:52.376" v="5596" actId="700"/>
        <pc:sldMkLst>
          <pc:docMk/>
          <pc:sldMk cId="1498796148" sldId="367"/>
        </pc:sldMkLst>
        <pc:spChg chg="add del mod ord">
          <ac:chgData name="#NG SHANG YAU#" userId="d611379c-c6ca-4c5a-af69-e01ced6277f1" providerId="ADAL" clId="{15C56F21-24E0-453E-88D8-0D2F98861D26}" dt="2023-04-02T07:15:52.376" v="5596" actId="700"/>
          <ac:spMkLst>
            <pc:docMk/>
            <pc:sldMk cId="1498796148" sldId="367"/>
            <ac:spMk id="5" creationId="{4B886AA8-1671-D67B-3C23-4C2B77E4F439}"/>
          </ac:spMkLst>
        </pc:spChg>
        <pc:spChg chg="add mod ord">
          <ac:chgData name="#NG SHANG YAU#" userId="d611379c-c6ca-4c5a-af69-e01ced6277f1" providerId="ADAL" clId="{15C56F21-24E0-453E-88D8-0D2F98861D26}" dt="2023-04-02T07:15:52.376" v="5596" actId="700"/>
          <ac:spMkLst>
            <pc:docMk/>
            <pc:sldMk cId="1498796148" sldId="367"/>
            <ac:spMk id="6" creationId="{59819029-A880-C929-0353-3CD1E8AE030C}"/>
          </ac:spMkLst>
        </pc:spChg>
        <pc:spChg chg="del">
          <ac:chgData name="#NG SHANG YAU#" userId="d611379c-c6ca-4c5a-af69-e01ced6277f1" providerId="ADAL" clId="{15C56F21-24E0-453E-88D8-0D2F98861D26}" dt="2023-04-02T07:07:15.351" v="5539" actId="478"/>
          <ac:spMkLst>
            <pc:docMk/>
            <pc:sldMk cId="1498796148" sldId="367"/>
            <ac:spMk id="16" creationId="{A616DAFB-DD7D-ABFF-7ADC-050A8ED45518}"/>
          </ac:spMkLst>
        </pc:spChg>
        <pc:picChg chg="del">
          <ac:chgData name="#NG SHANG YAU#" userId="d611379c-c6ca-4c5a-af69-e01ced6277f1" providerId="ADAL" clId="{15C56F21-24E0-453E-88D8-0D2F98861D26}" dt="2023-04-02T07:06:43.131" v="5528" actId="478"/>
          <ac:picMkLst>
            <pc:docMk/>
            <pc:sldMk cId="1498796148" sldId="367"/>
            <ac:picMk id="11" creationId="{759BFDC9-439B-8BCF-93FA-6D048A731482}"/>
          </ac:picMkLst>
        </pc:picChg>
      </pc:sldChg>
      <pc:sldChg chg="addSp delSp modSp mod modClrScheme chgLayout">
        <pc:chgData name="#NG SHANG YAU#" userId="d611379c-c6ca-4c5a-af69-e01ced6277f1" providerId="ADAL" clId="{15C56F21-24E0-453E-88D8-0D2F98861D26}" dt="2023-04-02T07:14:43.065" v="5589" actId="700"/>
        <pc:sldMkLst>
          <pc:docMk/>
          <pc:sldMk cId="1263435181" sldId="368"/>
        </pc:sldMkLst>
        <pc:spChg chg="add mod ord">
          <ac:chgData name="#NG SHANG YAU#" userId="d611379c-c6ca-4c5a-af69-e01ced6277f1" providerId="ADAL" clId="{15C56F21-24E0-453E-88D8-0D2F98861D26}" dt="2023-04-02T07:14:43.065" v="5589" actId="700"/>
          <ac:spMkLst>
            <pc:docMk/>
            <pc:sldMk cId="1263435181" sldId="368"/>
            <ac:spMk id="3" creationId="{95B5E3E8-37D1-D203-93DD-E017E90F4692}"/>
          </ac:spMkLst>
        </pc:spChg>
        <pc:picChg chg="del">
          <ac:chgData name="#NG SHANG YAU#" userId="d611379c-c6ca-4c5a-af69-e01ced6277f1" providerId="ADAL" clId="{15C56F21-24E0-453E-88D8-0D2F98861D26}" dt="2023-04-02T07:06:33.217" v="5525" actId="478"/>
          <ac:picMkLst>
            <pc:docMk/>
            <pc:sldMk cId="1263435181" sldId="368"/>
            <ac:picMk id="8" creationId="{37100BDD-A352-CFB2-01A2-28A64C018669}"/>
          </ac:picMkLst>
        </pc:picChg>
      </pc:sldChg>
      <pc:sldChg chg="addSp delSp modSp mod modClrScheme chgLayout">
        <pc:chgData name="#NG SHANG YAU#" userId="d611379c-c6ca-4c5a-af69-e01ced6277f1" providerId="ADAL" clId="{15C56F21-24E0-453E-88D8-0D2F98861D26}" dt="2023-04-02T08:34:00.106" v="6513" actId="1036"/>
        <pc:sldMkLst>
          <pc:docMk/>
          <pc:sldMk cId="3625085460" sldId="369"/>
        </pc:sldMkLst>
        <pc:spChg chg="add mod">
          <ac:chgData name="#NG SHANG YAU#" userId="d611379c-c6ca-4c5a-af69-e01ced6277f1" providerId="ADAL" clId="{15C56F21-24E0-453E-88D8-0D2F98861D26}" dt="2023-04-02T08:34:00.106" v="6513" actId="1036"/>
          <ac:spMkLst>
            <pc:docMk/>
            <pc:sldMk cId="3625085460" sldId="369"/>
            <ac:spMk id="3" creationId="{6E3D266C-CAC5-96AC-8D11-C3055A8F867A}"/>
          </ac:spMkLst>
        </pc:spChg>
        <pc:spChg chg="mod ord">
          <ac:chgData name="#NG SHANG YAU#" userId="d611379c-c6ca-4c5a-af69-e01ced6277f1" providerId="ADAL" clId="{15C56F21-24E0-453E-88D8-0D2F98861D26}" dt="2023-04-02T03:21:50.652" v="5453" actId="700"/>
          <ac:spMkLst>
            <pc:docMk/>
            <pc:sldMk cId="3625085460" sldId="369"/>
            <ac:spMk id="10" creationId="{B24985D6-E41A-C0E6-6B19-0F597ACF0DCE}"/>
          </ac:spMkLst>
        </pc:spChg>
        <pc:spChg chg="del">
          <ac:chgData name="#NG SHANG YAU#" userId="d611379c-c6ca-4c5a-af69-e01ced6277f1" providerId="ADAL" clId="{15C56F21-24E0-453E-88D8-0D2F98861D26}" dt="2023-04-02T03:21:49.099" v="5452" actId="478"/>
          <ac:spMkLst>
            <pc:docMk/>
            <pc:sldMk cId="3625085460" sldId="369"/>
            <ac:spMk id="70" creationId="{D0147686-704C-7548-BAC3-83D992E461BF}"/>
          </ac:spMkLst>
        </pc:spChg>
        <pc:picChg chg="add mod">
          <ac:chgData name="#NG SHANG YAU#" userId="d611379c-c6ca-4c5a-af69-e01ced6277f1" providerId="ADAL" clId="{15C56F21-24E0-453E-88D8-0D2F98861D26}" dt="2023-04-02T08:29:53.105" v="6394"/>
          <ac:picMkLst>
            <pc:docMk/>
            <pc:sldMk cId="3625085460" sldId="369"/>
            <ac:picMk id="2" creationId="{220FA19C-362A-F2AF-5796-D55E002D679F}"/>
          </ac:picMkLst>
        </pc:picChg>
        <pc:picChg chg="del mod">
          <ac:chgData name="#NG SHANG YAU#" userId="d611379c-c6ca-4c5a-af69-e01ced6277f1" providerId="ADAL" clId="{15C56F21-24E0-453E-88D8-0D2F98861D26}" dt="2023-04-02T03:21:47.556" v="5451" actId="478"/>
          <ac:picMkLst>
            <pc:docMk/>
            <pc:sldMk cId="3625085460" sldId="369"/>
            <ac:picMk id="8" creationId="{63CC0FF9-8B42-502F-E198-123DD655E180}"/>
          </ac:picMkLst>
        </pc:picChg>
        <pc:picChg chg="del">
          <ac:chgData name="#NG SHANG YAU#" userId="d611379c-c6ca-4c5a-af69-e01ced6277f1" providerId="ADAL" clId="{15C56F21-24E0-453E-88D8-0D2F98861D26}" dt="2023-04-02T08:29:52.822" v="6393" actId="478"/>
          <ac:picMkLst>
            <pc:docMk/>
            <pc:sldMk cId="3625085460" sldId="369"/>
            <ac:picMk id="12" creationId="{A635C0EE-E157-37D4-B837-0CFF1B60188E}"/>
          </ac:picMkLst>
        </pc:picChg>
      </pc:sldChg>
      <pc:sldChg chg="addSp delSp modSp mod modClrScheme chgLayout">
        <pc:chgData name="#NG SHANG YAU#" userId="d611379c-c6ca-4c5a-af69-e01ced6277f1" providerId="ADAL" clId="{15C56F21-24E0-453E-88D8-0D2F98861D26}" dt="2023-04-02T08:34:07.772" v="6515"/>
        <pc:sldMkLst>
          <pc:docMk/>
          <pc:sldMk cId="3782515872" sldId="370"/>
        </pc:sldMkLst>
        <pc:spChg chg="add del mod">
          <ac:chgData name="#NG SHANG YAU#" userId="d611379c-c6ca-4c5a-af69-e01ced6277f1" providerId="ADAL" clId="{15C56F21-24E0-453E-88D8-0D2F98861D26}" dt="2023-04-02T08:34:07.412" v="6514" actId="478"/>
          <ac:spMkLst>
            <pc:docMk/>
            <pc:sldMk cId="3782515872" sldId="370"/>
            <ac:spMk id="3" creationId="{75372C90-DAF5-F46F-BFBA-752C1CFA3FF3}"/>
          </ac:spMkLst>
        </pc:spChg>
        <pc:spChg chg="add mod">
          <ac:chgData name="#NG SHANG YAU#" userId="d611379c-c6ca-4c5a-af69-e01ced6277f1" providerId="ADAL" clId="{15C56F21-24E0-453E-88D8-0D2F98861D26}" dt="2023-04-02T08:34:07.772" v="6515"/>
          <ac:spMkLst>
            <pc:docMk/>
            <pc:sldMk cId="3782515872" sldId="370"/>
            <ac:spMk id="4" creationId="{37112217-511E-0C5F-820A-C8395275210C}"/>
          </ac:spMkLst>
        </pc:spChg>
        <pc:spChg chg="mod ord">
          <ac:chgData name="#NG SHANG YAU#" userId="d611379c-c6ca-4c5a-af69-e01ced6277f1" providerId="ADAL" clId="{15C56F21-24E0-453E-88D8-0D2F98861D26}" dt="2023-04-02T03:21:44.906" v="5449" actId="700"/>
          <ac:spMkLst>
            <pc:docMk/>
            <pc:sldMk cId="3782515872" sldId="370"/>
            <ac:spMk id="10" creationId="{B24985D6-E41A-C0E6-6B19-0F597ACF0DCE}"/>
          </ac:spMkLst>
        </pc:spChg>
        <pc:spChg chg="del mod">
          <ac:chgData name="#NG SHANG YAU#" userId="d611379c-c6ca-4c5a-af69-e01ced6277f1" providerId="ADAL" clId="{15C56F21-24E0-453E-88D8-0D2F98861D26}" dt="2023-04-02T03:21:41.876" v="5447" actId="478"/>
          <ac:spMkLst>
            <pc:docMk/>
            <pc:sldMk cId="3782515872" sldId="370"/>
            <ac:spMk id="70" creationId="{D0147686-704C-7548-BAC3-83D992E461BF}"/>
          </ac:spMkLst>
        </pc:spChg>
        <pc:picChg chg="add mod">
          <ac:chgData name="#NG SHANG YAU#" userId="d611379c-c6ca-4c5a-af69-e01ced6277f1" providerId="ADAL" clId="{15C56F21-24E0-453E-88D8-0D2F98861D26}" dt="2023-04-02T08:29:58.215" v="6396"/>
          <ac:picMkLst>
            <pc:docMk/>
            <pc:sldMk cId="3782515872" sldId="370"/>
            <ac:picMk id="2" creationId="{7BCDECE9-BCA0-E1B2-A101-253E35646DD1}"/>
          </ac:picMkLst>
        </pc:picChg>
        <pc:picChg chg="del">
          <ac:chgData name="#NG SHANG YAU#" userId="d611379c-c6ca-4c5a-af69-e01ced6277f1" providerId="ADAL" clId="{15C56F21-24E0-453E-88D8-0D2F98861D26}" dt="2023-04-02T03:21:42.324" v="5448" actId="478"/>
          <ac:picMkLst>
            <pc:docMk/>
            <pc:sldMk cId="3782515872" sldId="370"/>
            <ac:picMk id="8" creationId="{63CC0FF9-8B42-502F-E198-123DD655E180}"/>
          </ac:picMkLst>
        </pc:picChg>
        <pc:picChg chg="del">
          <ac:chgData name="#NG SHANG YAU#" userId="d611379c-c6ca-4c5a-af69-e01ced6277f1" providerId="ADAL" clId="{15C56F21-24E0-453E-88D8-0D2F98861D26}" dt="2023-04-02T08:29:57.883" v="6395" actId="478"/>
          <ac:picMkLst>
            <pc:docMk/>
            <pc:sldMk cId="3782515872" sldId="370"/>
            <ac:picMk id="12" creationId="{A635C0EE-E157-37D4-B837-0CFF1B60188E}"/>
          </ac:picMkLst>
        </pc:picChg>
      </pc:sldChg>
      <pc:sldChg chg="addSp delSp modSp mod modClrScheme chgLayout">
        <pc:chgData name="#NG SHANG YAU#" userId="d611379c-c6ca-4c5a-af69-e01ced6277f1" providerId="ADAL" clId="{15C56F21-24E0-453E-88D8-0D2F98861D26}" dt="2023-04-02T08:34:13.176" v="6518"/>
        <pc:sldMkLst>
          <pc:docMk/>
          <pc:sldMk cId="242984600" sldId="371"/>
        </pc:sldMkLst>
        <pc:spChg chg="add del mod">
          <ac:chgData name="#NG SHANG YAU#" userId="d611379c-c6ca-4c5a-af69-e01ced6277f1" providerId="ADAL" clId="{15C56F21-24E0-453E-88D8-0D2F98861D26}" dt="2023-04-02T08:34:12.881" v="6517" actId="478"/>
          <ac:spMkLst>
            <pc:docMk/>
            <pc:sldMk cId="242984600" sldId="371"/>
            <ac:spMk id="3" creationId="{6ABCD92D-5A16-C138-0448-E3CA41A365E0}"/>
          </ac:spMkLst>
        </pc:spChg>
        <pc:spChg chg="add mod">
          <ac:chgData name="#NG SHANG YAU#" userId="d611379c-c6ca-4c5a-af69-e01ced6277f1" providerId="ADAL" clId="{15C56F21-24E0-453E-88D8-0D2F98861D26}" dt="2023-04-02T08:34:13.176" v="6518"/>
          <ac:spMkLst>
            <pc:docMk/>
            <pc:sldMk cId="242984600" sldId="371"/>
            <ac:spMk id="4" creationId="{E5C476C1-CE77-0AD4-3B4E-B6FD8DAC974A}"/>
          </ac:spMkLst>
        </pc:spChg>
        <pc:spChg chg="mod ord">
          <ac:chgData name="#NG SHANG YAU#" userId="d611379c-c6ca-4c5a-af69-e01ced6277f1" providerId="ADAL" clId="{15C56F21-24E0-453E-88D8-0D2F98861D26}" dt="2023-04-02T03:21:36.132" v="5445" actId="700"/>
          <ac:spMkLst>
            <pc:docMk/>
            <pc:sldMk cId="242984600" sldId="371"/>
            <ac:spMk id="10" creationId="{B24985D6-E41A-C0E6-6B19-0F597ACF0DCE}"/>
          </ac:spMkLst>
        </pc:spChg>
        <pc:spChg chg="del mod">
          <ac:chgData name="#NG SHANG YAU#" userId="d611379c-c6ca-4c5a-af69-e01ced6277f1" providerId="ADAL" clId="{15C56F21-24E0-453E-88D8-0D2F98861D26}" dt="2023-04-02T03:21:33.626" v="5443" actId="478"/>
          <ac:spMkLst>
            <pc:docMk/>
            <pc:sldMk cId="242984600" sldId="371"/>
            <ac:spMk id="70" creationId="{D0147686-704C-7548-BAC3-83D992E461BF}"/>
          </ac:spMkLst>
        </pc:spChg>
        <pc:picChg chg="add mod">
          <ac:chgData name="#NG SHANG YAU#" userId="d611379c-c6ca-4c5a-af69-e01ced6277f1" providerId="ADAL" clId="{15C56F21-24E0-453E-88D8-0D2F98861D26}" dt="2023-04-02T08:30:02.460" v="6398"/>
          <ac:picMkLst>
            <pc:docMk/>
            <pc:sldMk cId="242984600" sldId="371"/>
            <ac:picMk id="2" creationId="{BF01CCF2-3AEB-F95A-700C-20A33D8F4033}"/>
          </ac:picMkLst>
        </pc:picChg>
        <pc:picChg chg="del">
          <ac:chgData name="#NG SHANG YAU#" userId="d611379c-c6ca-4c5a-af69-e01ced6277f1" providerId="ADAL" clId="{15C56F21-24E0-453E-88D8-0D2F98861D26}" dt="2023-04-02T03:21:34.058" v="5444" actId="478"/>
          <ac:picMkLst>
            <pc:docMk/>
            <pc:sldMk cId="242984600" sldId="371"/>
            <ac:picMk id="8" creationId="{63CC0FF9-8B42-502F-E198-123DD655E180}"/>
          </ac:picMkLst>
        </pc:picChg>
        <pc:picChg chg="del">
          <ac:chgData name="#NG SHANG YAU#" userId="d611379c-c6ca-4c5a-af69-e01ced6277f1" providerId="ADAL" clId="{15C56F21-24E0-453E-88D8-0D2F98861D26}" dt="2023-04-02T08:30:02.179" v="6397" actId="478"/>
          <ac:picMkLst>
            <pc:docMk/>
            <pc:sldMk cId="242984600" sldId="371"/>
            <ac:picMk id="12" creationId="{A635C0EE-E157-37D4-B837-0CFF1B60188E}"/>
          </ac:picMkLst>
        </pc:picChg>
      </pc:sldChg>
      <pc:sldChg chg="addSp delSp modSp mod modClrScheme chgLayout">
        <pc:chgData name="#NG SHANG YAU#" userId="d611379c-c6ca-4c5a-af69-e01ced6277f1" providerId="ADAL" clId="{15C56F21-24E0-453E-88D8-0D2F98861D26}" dt="2023-04-02T08:34:18.168" v="6521"/>
        <pc:sldMkLst>
          <pc:docMk/>
          <pc:sldMk cId="1398315322" sldId="372"/>
        </pc:sldMkLst>
        <pc:spChg chg="add del mod">
          <ac:chgData name="#NG SHANG YAU#" userId="d611379c-c6ca-4c5a-af69-e01ced6277f1" providerId="ADAL" clId="{15C56F21-24E0-453E-88D8-0D2F98861D26}" dt="2023-04-02T08:34:17.880" v="6520" actId="478"/>
          <ac:spMkLst>
            <pc:docMk/>
            <pc:sldMk cId="1398315322" sldId="372"/>
            <ac:spMk id="3" creationId="{CAB9357F-DDD0-F39F-C740-1408C0040623}"/>
          </ac:spMkLst>
        </pc:spChg>
        <pc:spChg chg="add mod">
          <ac:chgData name="#NG SHANG YAU#" userId="d611379c-c6ca-4c5a-af69-e01ced6277f1" providerId="ADAL" clId="{15C56F21-24E0-453E-88D8-0D2F98861D26}" dt="2023-04-02T08:34:18.168" v="6521"/>
          <ac:spMkLst>
            <pc:docMk/>
            <pc:sldMk cId="1398315322" sldId="372"/>
            <ac:spMk id="4" creationId="{83AA983C-1502-F7BF-E41C-16320FA8DEFD}"/>
          </ac:spMkLst>
        </pc:spChg>
        <pc:spChg chg="mod ord">
          <ac:chgData name="#NG SHANG YAU#" userId="d611379c-c6ca-4c5a-af69-e01ced6277f1" providerId="ADAL" clId="{15C56F21-24E0-453E-88D8-0D2F98861D26}" dt="2023-04-02T03:21:28.412" v="5441" actId="700"/>
          <ac:spMkLst>
            <pc:docMk/>
            <pc:sldMk cId="1398315322" sldId="372"/>
            <ac:spMk id="10" creationId="{B24985D6-E41A-C0E6-6B19-0F597ACF0DCE}"/>
          </ac:spMkLst>
        </pc:spChg>
        <pc:spChg chg="del">
          <ac:chgData name="#NG SHANG YAU#" userId="d611379c-c6ca-4c5a-af69-e01ced6277f1" providerId="ADAL" clId="{15C56F21-24E0-453E-88D8-0D2F98861D26}" dt="2023-04-02T03:21:24.387" v="5440" actId="478"/>
          <ac:spMkLst>
            <pc:docMk/>
            <pc:sldMk cId="1398315322" sldId="372"/>
            <ac:spMk id="70" creationId="{D0147686-704C-7548-BAC3-83D992E461BF}"/>
          </ac:spMkLst>
        </pc:spChg>
        <pc:picChg chg="add mod">
          <ac:chgData name="#NG SHANG YAU#" userId="d611379c-c6ca-4c5a-af69-e01ced6277f1" providerId="ADAL" clId="{15C56F21-24E0-453E-88D8-0D2F98861D26}" dt="2023-04-02T08:30:06.697" v="6400"/>
          <ac:picMkLst>
            <pc:docMk/>
            <pc:sldMk cId="1398315322" sldId="372"/>
            <ac:picMk id="2" creationId="{EF22B45B-9A18-4347-A62D-1788DDD76FB9}"/>
          </ac:picMkLst>
        </pc:picChg>
        <pc:picChg chg="del">
          <ac:chgData name="#NG SHANG YAU#" userId="d611379c-c6ca-4c5a-af69-e01ced6277f1" providerId="ADAL" clId="{15C56F21-24E0-453E-88D8-0D2F98861D26}" dt="2023-04-02T03:21:22.938" v="5439" actId="478"/>
          <ac:picMkLst>
            <pc:docMk/>
            <pc:sldMk cId="1398315322" sldId="372"/>
            <ac:picMk id="8" creationId="{63CC0FF9-8B42-502F-E198-123DD655E180}"/>
          </ac:picMkLst>
        </pc:picChg>
        <pc:picChg chg="del">
          <ac:chgData name="#NG SHANG YAU#" userId="d611379c-c6ca-4c5a-af69-e01ced6277f1" providerId="ADAL" clId="{15C56F21-24E0-453E-88D8-0D2F98861D26}" dt="2023-04-02T08:30:06.425" v="6399" actId="478"/>
          <ac:picMkLst>
            <pc:docMk/>
            <pc:sldMk cId="1398315322" sldId="372"/>
            <ac:picMk id="12" creationId="{A635C0EE-E157-37D4-B837-0CFF1B60188E}"/>
          </ac:picMkLst>
        </pc:picChg>
      </pc:sldChg>
      <pc:sldChg chg="addSp delSp modSp mod">
        <pc:chgData name="#NG SHANG YAU#" userId="d611379c-c6ca-4c5a-af69-e01ced6277f1" providerId="ADAL" clId="{15C56F21-24E0-453E-88D8-0D2F98861D26}" dt="2023-04-02T10:29:09.549" v="6591" actId="2711"/>
        <pc:sldMkLst>
          <pc:docMk/>
          <pc:sldMk cId="674737309" sldId="373"/>
        </pc:sldMkLst>
        <pc:spChg chg="add del mod">
          <ac:chgData name="#NG SHANG YAU#" userId="d611379c-c6ca-4c5a-af69-e01ced6277f1" providerId="ADAL" clId="{15C56F21-24E0-453E-88D8-0D2F98861D26}" dt="2023-04-02T08:35:03.933" v="6525" actId="478"/>
          <ac:spMkLst>
            <pc:docMk/>
            <pc:sldMk cId="674737309" sldId="373"/>
            <ac:spMk id="3" creationId="{B394DB93-6729-9BAA-EECB-B5842CF8568E}"/>
          </ac:spMkLst>
        </pc:spChg>
        <pc:spChg chg="add mod">
          <ac:chgData name="#NG SHANG YAU#" userId="d611379c-c6ca-4c5a-af69-e01ced6277f1" providerId="ADAL" clId="{15C56F21-24E0-453E-88D8-0D2F98861D26}" dt="2023-04-02T08:35:04.448" v="6526"/>
          <ac:spMkLst>
            <pc:docMk/>
            <pc:sldMk cId="674737309" sldId="373"/>
            <ac:spMk id="4" creationId="{8474D9D4-0534-78F1-B089-AFF17A76A0E1}"/>
          </ac:spMkLst>
        </pc:spChg>
        <pc:spChg chg="mod">
          <ac:chgData name="#NG SHANG YAU#" userId="d611379c-c6ca-4c5a-af69-e01ced6277f1" providerId="ADAL" clId="{15C56F21-24E0-453E-88D8-0D2F98861D26}" dt="2023-04-02T10:28:20.099" v="6581" actId="2711"/>
          <ac:spMkLst>
            <pc:docMk/>
            <pc:sldMk cId="674737309" sldId="373"/>
            <ac:spMk id="18" creationId="{E3E4AD10-A695-8046-9252-47E5B698A679}"/>
          </ac:spMkLst>
        </pc:spChg>
        <pc:spChg chg="mod">
          <ac:chgData name="#NG SHANG YAU#" userId="d611379c-c6ca-4c5a-af69-e01ced6277f1" providerId="ADAL" clId="{15C56F21-24E0-453E-88D8-0D2F98861D26}" dt="2023-04-02T10:28:15.160" v="6580" actId="2711"/>
          <ac:spMkLst>
            <pc:docMk/>
            <pc:sldMk cId="674737309" sldId="373"/>
            <ac:spMk id="19" creationId="{042C8D1E-C9F9-234F-8D64-85A92AEE031A}"/>
          </ac:spMkLst>
        </pc:spChg>
        <pc:spChg chg="mod">
          <ac:chgData name="#NG SHANG YAU#" userId="d611379c-c6ca-4c5a-af69-e01ced6277f1" providerId="ADAL" clId="{15C56F21-24E0-453E-88D8-0D2F98861D26}" dt="2023-04-02T10:28:27.931" v="6582" actId="2711"/>
          <ac:spMkLst>
            <pc:docMk/>
            <pc:sldMk cId="674737309" sldId="373"/>
            <ac:spMk id="20" creationId="{ACBFCDEC-1F35-1B4C-93C1-0AA718129025}"/>
          </ac:spMkLst>
        </pc:spChg>
        <pc:spChg chg="mod">
          <ac:chgData name="#NG SHANG YAU#" userId="d611379c-c6ca-4c5a-af69-e01ced6277f1" providerId="ADAL" clId="{15C56F21-24E0-453E-88D8-0D2F98861D26}" dt="2023-04-02T10:29:09.549" v="6591" actId="2711"/>
          <ac:spMkLst>
            <pc:docMk/>
            <pc:sldMk cId="674737309" sldId="373"/>
            <ac:spMk id="21" creationId="{9DD4A955-05FE-2A45-BFC7-A0347907445C}"/>
          </ac:spMkLst>
        </pc:spChg>
        <pc:spChg chg="mod">
          <ac:chgData name="#NG SHANG YAU#" userId="d611379c-c6ca-4c5a-af69-e01ced6277f1" providerId="ADAL" clId="{15C56F21-24E0-453E-88D8-0D2F98861D26}" dt="2023-04-02T10:28:51.367" v="6587" actId="2711"/>
          <ac:spMkLst>
            <pc:docMk/>
            <pc:sldMk cId="674737309" sldId="373"/>
            <ac:spMk id="22" creationId="{53ECC11C-9311-8845-82B5-531C0B68E071}"/>
          </ac:spMkLst>
        </pc:spChg>
        <pc:spChg chg="mod">
          <ac:chgData name="#NG SHANG YAU#" userId="d611379c-c6ca-4c5a-af69-e01ced6277f1" providerId="ADAL" clId="{15C56F21-24E0-453E-88D8-0D2F98861D26}" dt="2023-04-02T10:28:35.209" v="6583" actId="2711"/>
          <ac:spMkLst>
            <pc:docMk/>
            <pc:sldMk cId="674737309" sldId="373"/>
            <ac:spMk id="23" creationId="{D671959E-D2F7-7844-AF2D-6F4AA6608B4B}"/>
          </ac:spMkLst>
        </pc:spChg>
        <pc:spChg chg="mod">
          <ac:chgData name="#NG SHANG YAU#" userId="d611379c-c6ca-4c5a-af69-e01ced6277f1" providerId="ADAL" clId="{15C56F21-24E0-453E-88D8-0D2F98861D26}" dt="2023-04-02T10:28:39.154" v="6584" actId="2711"/>
          <ac:spMkLst>
            <pc:docMk/>
            <pc:sldMk cId="674737309" sldId="373"/>
            <ac:spMk id="24" creationId="{03493855-858E-7B48-809B-3F61CF2BCF8A}"/>
          </ac:spMkLst>
        </pc:spChg>
        <pc:spChg chg="mod">
          <ac:chgData name="#NG SHANG YAU#" userId="d611379c-c6ca-4c5a-af69-e01ced6277f1" providerId="ADAL" clId="{15C56F21-24E0-453E-88D8-0D2F98861D26}" dt="2023-04-02T10:28:43.579" v="6585" actId="2711"/>
          <ac:spMkLst>
            <pc:docMk/>
            <pc:sldMk cId="674737309" sldId="373"/>
            <ac:spMk id="25" creationId="{D671C434-FACA-1A48-976D-8B72347D0E2A}"/>
          </ac:spMkLst>
        </pc:spChg>
        <pc:spChg chg="mod">
          <ac:chgData name="#NG SHANG YAU#" userId="d611379c-c6ca-4c5a-af69-e01ced6277f1" providerId="ADAL" clId="{15C56F21-24E0-453E-88D8-0D2F98861D26}" dt="2023-04-02T10:28:47.517" v="6586" actId="2711"/>
          <ac:spMkLst>
            <pc:docMk/>
            <pc:sldMk cId="674737309" sldId="373"/>
            <ac:spMk id="26" creationId="{DCE1A489-3E98-934E-B7F1-A7701FDF9C9A}"/>
          </ac:spMkLst>
        </pc:spChg>
        <pc:spChg chg="mod">
          <ac:chgData name="#NG SHANG YAU#" userId="d611379c-c6ca-4c5a-af69-e01ced6277f1" providerId="ADAL" clId="{15C56F21-24E0-453E-88D8-0D2F98861D26}" dt="2023-04-02T10:28:55.830" v="6588" actId="2711"/>
          <ac:spMkLst>
            <pc:docMk/>
            <pc:sldMk cId="674737309" sldId="373"/>
            <ac:spMk id="49" creationId="{D122976A-871C-0041-A3C6-2D0913486DFF}"/>
          </ac:spMkLst>
        </pc:spChg>
        <pc:spChg chg="mod">
          <ac:chgData name="#NG SHANG YAU#" userId="d611379c-c6ca-4c5a-af69-e01ced6277f1" providerId="ADAL" clId="{15C56F21-24E0-453E-88D8-0D2F98861D26}" dt="2023-04-02T10:28:59.412" v="6589" actId="2711"/>
          <ac:spMkLst>
            <pc:docMk/>
            <pc:sldMk cId="674737309" sldId="373"/>
            <ac:spMk id="50" creationId="{CBD16194-5EE7-7844-8D2B-4AEF16B6C792}"/>
          </ac:spMkLst>
        </pc:spChg>
        <pc:spChg chg="mod">
          <ac:chgData name="#NG SHANG YAU#" userId="d611379c-c6ca-4c5a-af69-e01ced6277f1" providerId="ADAL" clId="{15C56F21-24E0-453E-88D8-0D2F98861D26}" dt="2023-04-02T10:29:05.182" v="6590" actId="2711"/>
          <ac:spMkLst>
            <pc:docMk/>
            <pc:sldMk cId="674737309" sldId="373"/>
            <ac:spMk id="51" creationId="{B4677D78-9292-2244-9646-A5BA70F5417C}"/>
          </ac:spMkLst>
        </pc:spChg>
        <pc:picChg chg="add mod">
          <ac:chgData name="#NG SHANG YAU#" userId="d611379c-c6ca-4c5a-af69-e01ced6277f1" providerId="ADAL" clId="{15C56F21-24E0-453E-88D8-0D2F98861D26}" dt="2023-04-02T08:30:16.602" v="6404"/>
          <ac:picMkLst>
            <pc:docMk/>
            <pc:sldMk cId="674737309" sldId="373"/>
            <ac:picMk id="2" creationId="{C4222CD2-52BE-0909-9695-4E6DBDE757AC}"/>
          </ac:picMkLst>
        </pc:picChg>
        <pc:picChg chg="del">
          <ac:chgData name="#NG SHANG YAU#" userId="d611379c-c6ca-4c5a-af69-e01ced6277f1" providerId="ADAL" clId="{15C56F21-24E0-453E-88D8-0D2F98861D26}" dt="2023-04-02T08:30:16.345" v="6403" actId="478"/>
          <ac:picMkLst>
            <pc:docMk/>
            <pc:sldMk cId="674737309" sldId="373"/>
            <ac:picMk id="12" creationId="{A635C0EE-E157-37D4-B837-0CFF1B60188E}"/>
          </ac:picMkLst>
        </pc:picChg>
      </pc:sldChg>
      <pc:sldChg chg="addSp modSp add mod modTransition modAnim">
        <pc:chgData name="#NG SHANG YAU#" userId="d611379c-c6ca-4c5a-af69-e01ced6277f1" providerId="ADAL" clId="{15C56F21-24E0-453E-88D8-0D2F98861D26}" dt="2023-04-02T10:51:04.080" v="6847"/>
        <pc:sldMkLst>
          <pc:docMk/>
          <pc:sldMk cId="2517174292" sldId="384"/>
        </pc:sldMkLst>
        <pc:spChg chg="add mod">
          <ac:chgData name="#NG SHANG YAU#" userId="d611379c-c6ca-4c5a-af69-e01ced6277f1" providerId="ADAL" clId="{15C56F21-24E0-453E-88D8-0D2F98861D26}" dt="2023-04-02T10:50:22.683" v="6843" actId="1036"/>
          <ac:spMkLst>
            <pc:docMk/>
            <pc:sldMk cId="2517174292" sldId="384"/>
            <ac:spMk id="9" creationId="{51634F3A-05B8-D3AE-8B61-0E5339693090}"/>
          </ac:spMkLst>
        </pc:spChg>
        <pc:picChg chg="add mod">
          <ac:chgData name="#NG SHANG YAU#" userId="d611379c-c6ca-4c5a-af69-e01ced6277f1" providerId="ADAL" clId="{15C56F21-24E0-453E-88D8-0D2F98861D26}" dt="2023-04-02T10:48:46.003" v="6810" actId="14100"/>
          <ac:picMkLst>
            <pc:docMk/>
            <pc:sldMk cId="2517174292" sldId="384"/>
            <ac:picMk id="6" creationId="{97B57BCB-30AB-2E38-7F05-8B3E6E8CB5F9}"/>
          </ac:picMkLst>
        </pc:picChg>
      </pc:sldChg>
      <pc:sldMasterChg chg="addSldLayout delSldLayout modSldLayout">
        <pc:chgData name="#NG SHANG YAU#" userId="d611379c-c6ca-4c5a-af69-e01ced6277f1" providerId="ADAL" clId="{15C56F21-24E0-453E-88D8-0D2F98861D26}" dt="2023-04-02T03:19:54.564" v="5425" actId="113"/>
        <pc:sldMasterMkLst>
          <pc:docMk/>
          <pc:sldMasterMk cId="0" sldId="2147483660"/>
        </pc:sldMasterMkLst>
        <pc:sldLayoutChg chg="addSp delSp modSp mod">
          <pc:chgData name="#NG SHANG YAU#" userId="d611379c-c6ca-4c5a-af69-e01ced6277f1" providerId="ADAL" clId="{15C56F21-24E0-453E-88D8-0D2F98861D26}" dt="2023-04-02T03:16:29.525" v="5364" actId="1038"/>
          <pc:sldLayoutMkLst>
            <pc:docMk/>
            <pc:sldMasterMk cId="0" sldId="2147483660"/>
            <pc:sldLayoutMk cId="0" sldId="2147483648"/>
          </pc:sldLayoutMkLst>
          <pc:spChg chg="mod">
            <ac:chgData name="#NG SHANG YAU#" userId="d611379c-c6ca-4c5a-af69-e01ced6277f1" providerId="ADAL" clId="{15C56F21-24E0-453E-88D8-0D2F98861D26}" dt="2023-04-02T03:09:21.366" v="5213" actId="1076"/>
            <ac:spMkLst>
              <pc:docMk/>
              <pc:sldMasterMk cId="0" sldId="2147483660"/>
              <pc:sldLayoutMk cId="0" sldId="2147483648"/>
              <ac:spMk id="11" creationId="{00000000-0000-0000-0000-000000000000}"/>
            </ac:spMkLst>
          </pc:spChg>
          <pc:graphicFrameChg chg="add del mod modGraphic">
            <ac:chgData name="#NG SHANG YAU#" userId="d611379c-c6ca-4c5a-af69-e01ced6277f1" providerId="ADAL" clId="{15C56F21-24E0-453E-88D8-0D2F98861D26}" dt="2023-04-02T03:09:36.853" v="5217" actId="478"/>
            <ac:graphicFrameMkLst>
              <pc:docMk/>
              <pc:sldMasterMk cId="0" sldId="2147483660"/>
              <pc:sldLayoutMk cId="0" sldId="2147483648"/>
              <ac:graphicFrameMk id="2" creationId="{473C2CF8-CC23-6199-BD9E-E1847F2B47FE}"/>
            </ac:graphicFrameMkLst>
          </pc:graphicFrameChg>
          <pc:graphicFrameChg chg="add mod modGraphic">
            <ac:chgData name="#NG SHANG YAU#" userId="d611379c-c6ca-4c5a-af69-e01ced6277f1" providerId="ADAL" clId="{15C56F21-24E0-453E-88D8-0D2F98861D26}" dt="2023-04-02T03:16:24.093" v="5362" actId="1036"/>
            <ac:graphicFrameMkLst>
              <pc:docMk/>
              <pc:sldMasterMk cId="0" sldId="2147483660"/>
              <pc:sldLayoutMk cId="0" sldId="2147483648"/>
              <ac:graphicFrameMk id="4" creationId="{7D5C4510-EABD-1A52-5439-AED09FB31B3B}"/>
            </ac:graphicFrameMkLst>
          </pc:graphicFrameChg>
          <pc:cxnChg chg="add mod ord">
            <ac:chgData name="#NG SHANG YAU#" userId="d611379c-c6ca-4c5a-af69-e01ced6277f1" providerId="ADAL" clId="{15C56F21-24E0-453E-88D8-0D2F98861D26}" dt="2023-04-02T03:16:29.525" v="5364" actId="1038"/>
            <ac:cxnSpMkLst>
              <pc:docMk/>
              <pc:sldMasterMk cId="0" sldId="2147483660"/>
              <pc:sldLayoutMk cId="0" sldId="2147483648"/>
              <ac:cxnSpMk id="3" creationId="{0F7D3775-4633-D067-425E-76E0405B19E3}"/>
            </ac:cxnSpMkLst>
          </pc:cxnChg>
        </pc:sldLayoutChg>
        <pc:sldLayoutChg chg="del">
          <pc:chgData name="#NG SHANG YAU#" userId="d611379c-c6ca-4c5a-af69-e01ced6277f1" providerId="ADAL" clId="{15C56F21-24E0-453E-88D8-0D2F98861D26}" dt="2023-04-02T03:17:57.788" v="5371" actId="2696"/>
          <pc:sldLayoutMkLst>
            <pc:docMk/>
            <pc:sldMasterMk cId="0" sldId="2147483660"/>
            <pc:sldLayoutMk cId="0" sldId="2147483649"/>
          </pc:sldLayoutMkLst>
        </pc:sldLayoutChg>
        <pc:sldLayoutChg chg="del">
          <pc:chgData name="#NG SHANG YAU#" userId="d611379c-c6ca-4c5a-af69-e01ced6277f1" providerId="ADAL" clId="{15C56F21-24E0-453E-88D8-0D2F98861D26}" dt="2023-04-02T03:17:58.386" v="5372" actId="2696"/>
          <pc:sldLayoutMkLst>
            <pc:docMk/>
            <pc:sldMasterMk cId="0" sldId="2147483660"/>
            <pc:sldLayoutMk cId="0" sldId="2147483650"/>
          </pc:sldLayoutMkLst>
        </pc:sldLayoutChg>
        <pc:sldLayoutChg chg="del">
          <pc:chgData name="#NG SHANG YAU#" userId="d611379c-c6ca-4c5a-af69-e01ced6277f1" providerId="ADAL" clId="{15C56F21-24E0-453E-88D8-0D2F98861D26}" dt="2023-04-02T03:17:58.706" v="5373" actId="2696"/>
          <pc:sldLayoutMkLst>
            <pc:docMk/>
            <pc:sldMasterMk cId="0" sldId="2147483660"/>
            <pc:sldLayoutMk cId="0" sldId="2147483651"/>
          </pc:sldLayoutMkLst>
        </pc:sldLayoutChg>
        <pc:sldLayoutChg chg="addSp modSp">
          <pc:chgData name="#NG SHANG YAU#" userId="d611379c-c6ca-4c5a-af69-e01ced6277f1" providerId="ADAL" clId="{15C56F21-24E0-453E-88D8-0D2F98861D26}" dt="2023-04-02T03:18:16.140" v="5381"/>
          <pc:sldLayoutMkLst>
            <pc:docMk/>
            <pc:sldMasterMk cId="0" sldId="2147483660"/>
            <pc:sldLayoutMk cId="0" sldId="2147483652"/>
          </pc:sldLayoutMkLst>
          <pc:graphicFrameChg chg="add mod">
            <ac:chgData name="#NG SHANG YAU#" userId="d611379c-c6ca-4c5a-af69-e01ced6277f1" providerId="ADAL" clId="{15C56F21-24E0-453E-88D8-0D2F98861D26}" dt="2023-04-02T03:18:16.140" v="5381"/>
            <ac:graphicFrameMkLst>
              <pc:docMk/>
              <pc:sldMasterMk cId="0" sldId="2147483660"/>
              <pc:sldLayoutMk cId="0" sldId="2147483652"/>
              <ac:graphicFrameMk id="2" creationId="{FFA71838-3543-CADF-DB43-B08F14A00639}"/>
            </ac:graphicFrameMkLst>
          </pc:graphicFrameChg>
          <pc:cxnChg chg="add mod">
            <ac:chgData name="#NG SHANG YAU#" userId="d611379c-c6ca-4c5a-af69-e01ced6277f1" providerId="ADAL" clId="{15C56F21-24E0-453E-88D8-0D2F98861D26}" dt="2023-04-02T03:18:16.140" v="5381"/>
            <ac:cxnSpMkLst>
              <pc:docMk/>
              <pc:sldMasterMk cId="0" sldId="2147483660"/>
              <pc:sldLayoutMk cId="0" sldId="2147483652"/>
              <ac:cxnSpMk id="3" creationId="{14A1E065-FEEC-9EE0-41BC-80CE3DD24367}"/>
            </ac:cxnSpMkLst>
          </pc:cxnChg>
        </pc:sldLayoutChg>
        <pc:sldLayoutChg chg="del">
          <pc:chgData name="#NG SHANG YAU#" userId="d611379c-c6ca-4c5a-af69-e01ced6277f1" providerId="ADAL" clId="{15C56F21-24E0-453E-88D8-0D2F98861D26}" dt="2023-04-02T03:18:02.064" v="5374" actId="2696"/>
          <pc:sldLayoutMkLst>
            <pc:docMk/>
            <pc:sldMasterMk cId="0" sldId="2147483660"/>
            <pc:sldLayoutMk cId="0" sldId="2147483653"/>
          </pc:sldLayoutMkLst>
        </pc:sldLayoutChg>
        <pc:sldLayoutChg chg="del">
          <pc:chgData name="#NG SHANG YAU#" userId="d611379c-c6ca-4c5a-af69-e01ced6277f1" providerId="ADAL" clId="{15C56F21-24E0-453E-88D8-0D2F98861D26}" dt="2023-04-02T03:18:02.641" v="5375" actId="2696"/>
          <pc:sldLayoutMkLst>
            <pc:docMk/>
            <pc:sldMasterMk cId="0" sldId="2147483660"/>
            <pc:sldLayoutMk cId="0" sldId="2147483654"/>
          </pc:sldLayoutMkLst>
        </pc:sldLayoutChg>
        <pc:sldLayoutChg chg="del">
          <pc:chgData name="#NG SHANG YAU#" userId="d611379c-c6ca-4c5a-af69-e01ced6277f1" providerId="ADAL" clId="{15C56F21-24E0-453E-88D8-0D2F98861D26}" dt="2023-04-02T03:18:03.051" v="5376" actId="2696"/>
          <pc:sldLayoutMkLst>
            <pc:docMk/>
            <pc:sldMasterMk cId="0" sldId="2147483660"/>
            <pc:sldLayoutMk cId="0" sldId="2147483655"/>
          </pc:sldLayoutMkLst>
        </pc:sldLayoutChg>
        <pc:sldLayoutChg chg="del">
          <pc:chgData name="#NG SHANG YAU#" userId="d611379c-c6ca-4c5a-af69-e01ced6277f1" providerId="ADAL" clId="{15C56F21-24E0-453E-88D8-0D2F98861D26}" dt="2023-04-02T03:18:03.371" v="5377" actId="2696"/>
          <pc:sldLayoutMkLst>
            <pc:docMk/>
            <pc:sldMasterMk cId="0" sldId="2147483660"/>
            <pc:sldLayoutMk cId="0" sldId="2147483656"/>
          </pc:sldLayoutMkLst>
        </pc:sldLayoutChg>
        <pc:sldLayoutChg chg="del">
          <pc:chgData name="#NG SHANG YAU#" userId="d611379c-c6ca-4c5a-af69-e01ced6277f1" providerId="ADAL" clId="{15C56F21-24E0-453E-88D8-0D2F98861D26}" dt="2023-04-02T03:18:03.977" v="5378" actId="2696"/>
          <pc:sldLayoutMkLst>
            <pc:docMk/>
            <pc:sldMasterMk cId="0" sldId="2147483660"/>
            <pc:sldLayoutMk cId="0" sldId="2147483657"/>
          </pc:sldLayoutMkLst>
        </pc:sldLayoutChg>
        <pc:sldLayoutChg chg="del">
          <pc:chgData name="#NG SHANG YAU#" userId="d611379c-c6ca-4c5a-af69-e01ced6277f1" providerId="ADAL" clId="{15C56F21-24E0-453E-88D8-0D2F98861D26}" dt="2023-04-02T03:18:04.448" v="5379" actId="2696"/>
          <pc:sldLayoutMkLst>
            <pc:docMk/>
            <pc:sldMasterMk cId="0" sldId="2147483660"/>
            <pc:sldLayoutMk cId="0" sldId="2147483658"/>
          </pc:sldLayoutMkLst>
        </pc:sldLayoutChg>
        <pc:sldLayoutChg chg="addSp delSp modSp add mod modTransition">
          <pc:chgData name="#NG SHANG YAU#" userId="d611379c-c6ca-4c5a-af69-e01ced6277f1" providerId="ADAL" clId="{15C56F21-24E0-453E-88D8-0D2F98861D26}" dt="2023-04-02T03:19:11.855" v="5395" actId="14100"/>
          <pc:sldLayoutMkLst>
            <pc:docMk/>
            <pc:sldMasterMk cId="0" sldId="2147483660"/>
            <pc:sldLayoutMk cId="1015653401" sldId="2147483678"/>
          </pc:sldLayoutMkLst>
          <pc:graphicFrameChg chg="modGraphic">
            <ac:chgData name="#NG SHANG YAU#" userId="d611379c-c6ca-4c5a-af69-e01ced6277f1" providerId="ADAL" clId="{15C56F21-24E0-453E-88D8-0D2F98861D26}" dt="2023-04-02T03:19:07.516" v="5394" actId="113"/>
            <ac:graphicFrameMkLst>
              <pc:docMk/>
              <pc:sldMasterMk cId="0" sldId="2147483660"/>
              <pc:sldLayoutMk cId="1015653401" sldId="2147483678"/>
              <ac:graphicFrameMk id="2" creationId="{FFA71838-3543-CADF-DB43-B08F14A00639}"/>
            </ac:graphicFrameMkLst>
          </pc:graphicFrameChg>
          <pc:graphicFrameChg chg="add del mod">
            <ac:chgData name="#NG SHANG YAU#" userId="d611379c-c6ca-4c5a-af69-e01ced6277f1" providerId="ADAL" clId="{15C56F21-24E0-453E-88D8-0D2F98861D26}" dt="2023-04-02T03:19:02.989" v="5392"/>
            <ac:graphicFrameMkLst>
              <pc:docMk/>
              <pc:sldMasterMk cId="0" sldId="2147483660"/>
              <pc:sldLayoutMk cId="1015653401" sldId="2147483678"/>
              <ac:graphicFrameMk id="5" creationId="{E09E0E90-C849-AE76-724A-73AF5E291A63}"/>
            </ac:graphicFrameMkLst>
          </pc:graphicFrameChg>
          <pc:cxnChg chg="mod">
            <ac:chgData name="#NG SHANG YAU#" userId="d611379c-c6ca-4c5a-af69-e01ced6277f1" providerId="ADAL" clId="{15C56F21-24E0-453E-88D8-0D2F98861D26}" dt="2023-04-02T03:19:11.855" v="5395" actId="14100"/>
            <ac:cxnSpMkLst>
              <pc:docMk/>
              <pc:sldMasterMk cId="0" sldId="2147483660"/>
              <pc:sldLayoutMk cId="1015653401" sldId="2147483678"/>
              <ac:cxnSpMk id="3" creationId="{14A1E065-FEEC-9EE0-41BC-80CE3DD24367}"/>
            </ac:cxnSpMkLst>
          </pc:cxnChg>
          <pc:cxnChg chg="add del mod">
            <ac:chgData name="#NG SHANG YAU#" userId="d611379c-c6ca-4c5a-af69-e01ced6277f1" providerId="ADAL" clId="{15C56F21-24E0-453E-88D8-0D2F98861D26}" dt="2023-04-02T03:19:02.989" v="5392"/>
            <ac:cxnSpMkLst>
              <pc:docMk/>
              <pc:sldMasterMk cId="0" sldId="2147483660"/>
              <pc:sldLayoutMk cId="1015653401" sldId="2147483678"/>
              <ac:cxnSpMk id="6" creationId="{9FFF09C2-43A8-0B9D-60E9-337540D90B55}"/>
            </ac:cxnSpMkLst>
          </pc:cxnChg>
        </pc:sldLayoutChg>
        <pc:sldLayoutChg chg="modSp add mod modTransition">
          <pc:chgData name="#NG SHANG YAU#" userId="d611379c-c6ca-4c5a-af69-e01ced6277f1" providerId="ADAL" clId="{15C56F21-24E0-453E-88D8-0D2F98861D26}" dt="2023-04-02T03:19:27.876" v="5407" actId="113"/>
          <pc:sldLayoutMkLst>
            <pc:docMk/>
            <pc:sldMasterMk cId="0" sldId="2147483660"/>
            <pc:sldLayoutMk cId="182542232" sldId="2147483679"/>
          </pc:sldLayoutMkLst>
          <pc:graphicFrameChg chg="modGraphic">
            <ac:chgData name="#NG SHANG YAU#" userId="d611379c-c6ca-4c5a-af69-e01ced6277f1" providerId="ADAL" clId="{15C56F21-24E0-453E-88D8-0D2F98861D26}" dt="2023-04-02T03:19:27.876" v="5407" actId="113"/>
            <ac:graphicFrameMkLst>
              <pc:docMk/>
              <pc:sldMasterMk cId="0" sldId="2147483660"/>
              <pc:sldLayoutMk cId="182542232" sldId="2147483679"/>
              <ac:graphicFrameMk id="2" creationId="{FFA71838-3543-CADF-DB43-B08F14A00639}"/>
            </ac:graphicFrameMkLst>
          </pc:graphicFrameChg>
          <pc:cxnChg chg="mod">
            <ac:chgData name="#NG SHANG YAU#" userId="d611379c-c6ca-4c5a-af69-e01ced6277f1" providerId="ADAL" clId="{15C56F21-24E0-453E-88D8-0D2F98861D26}" dt="2023-04-02T03:19:24.697" v="5405" actId="14100"/>
            <ac:cxnSpMkLst>
              <pc:docMk/>
              <pc:sldMasterMk cId="0" sldId="2147483660"/>
              <pc:sldLayoutMk cId="182542232" sldId="2147483679"/>
              <ac:cxnSpMk id="3" creationId="{14A1E065-FEEC-9EE0-41BC-80CE3DD24367}"/>
            </ac:cxnSpMkLst>
          </pc:cxnChg>
        </pc:sldLayoutChg>
        <pc:sldLayoutChg chg="modSp add mod modTransition">
          <pc:chgData name="#NG SHANG YAU#" userId="d611379c-c6ca-4c5a-af69-e01ced6277f1" providerId="ADAL" clId="{15C56F21-24E0-453E-88D8-0D2F98861D26}" dt="2023-04-02T03:19:41.580" v="5417" actId="113"/>
          <pc:sldLayoutMkLst>
            <pc:docMk/>
            <pc:sldMasterMk cId="0" sldId="2147483660"/>
            <pc:sldLayoutMk cId="3365938330" sldId="2147483680"/>
          </pc:sldLayoutMkLst>
          <pc:graphicFrameChg chg="modGraphic">
            <ac:chgData name="#NG SHANG YAU#" userId="d611379c-c6ca-4c5a-af69-e01ced6277f1" providerId="ADAL" clId="{15C56F21-24E0-453E-88D8-0D2F98861D26}" dt="2023-04-02T03:19:41.580" v="5417" actId="113"/>
            <ac:graphicFrameMkLst>
              <pc:docMk/>
              <pc:sldMasterMk cId="0" sldId="2147483660"/>
              <pc:sldLayoutMk cId="3365938330" sldId="2147483680"/>
              <ac:graphicFrameMk id="2" creationId="{FFA71838-3543-CADF-DB43-B08F14A00639}"/>
            </ac:graphicFrameMkLst>
          </pc:graphicFrameChg>
          <pc:cxnChg chg="mod">
            <ac:chgData name="#NG SHANG YAU#" userId="d611379c-c6ca-4c5a-af69-e01ced6277f1" providerId="ADAL" clId="{15C56F21-24E0-453E-88D8-0D2F98861D26}" dt="2023-04-02T03:19:38.775" v="5415" actId="14100"/>
            <ac:cxnSpMkLst>
              <pc:docMk/>
              <pc:sldMasterMk cId="0" sldId="2147483660"/>
              <pc:sldLayoutMk cId="3365938330" sldId="2147483680"/>
              <ac:cxnSpMk id="3" creationId="{14A1E065-FEEC-9EE0-41BC-80CE3DD24367}"/>
            </ac:cxnSpMkLst>
          </pc:cxnChg>
        </pc:sldLayoutChg>
        <pc:sldLayoutChg chg="modSp add mod modTransition">
          <pc:chgData name="#NG SHANG YAU#" userId="d611379c-c6ca-4c5a-af69-e01ced6277f1" providerId="ADAL" clId="{15C56F21-24E0-453E-88D8-0D2F98861D26}" dt="2023-04-02T03:19:54.564" v="5425" actId="113"/>
          <pc:sldLayoutMkLst>
            <pc:docMk/>
            <pc:sldMasterMk cId="0" sldId="2147483660"/>
            <pc:sldLayoutMk cId="2242480628" sldId="2147483681"/>
          </pc:sldLayoutMkLst>
          <pc:graphicFrameChg chg="modGraphic">
            <ac:chgData name="#NG SHANG YAU#" userId="d611379c-c6ca-4c5a-af69-e01ced6277f1" providerId="ADAL" clId="{15C56F21-24E0-453E-88D8-0D2F98861D26}" dt="2023-04-02T03:19:54.564" v="5425" actId="113"/>
            <ac:graphicFrameMkLst>
              <pc:docMk/>
              <pc:sldMasterMk cId="0" sldId="2147483660"/>
              <pc:sldLayoutMk cId="2242480628" sldId="2147483681"/>
              <ac:graphicFrameMk id="2" creationId="{FFA71838-3543-CADF-DB43-B08F14A00639}"/>
            </ac:graphicFrameMkLst>
          </pc:graphicFrameChg>
          <pc:cxnChg chg="mod">
            <ac:chgData name="#NG SHANG YAU#" userId="d611379c-c6ca-4c5a-af69-e01ced6277f1" providerId="ADAL" clId="{15C56F21-24E0-453E-88D8-0D2F98861D26}" dt="2023-04-02T03:19:51.684" v="5423" actId="14100"/>
            <ac:cxnSpMkLst>
              <pc:docMk/>
              <pc:sldMasterMk cId="0" sldId="2147483660"/>
              <pc:sldLayoutMk cId="2242480628" sldId="2147483681"/>
              <ac:cxnSpMk id="3" creationId="{14A1E065-FEEC-9EE0-41BC-80CE3DD24367}"/>
            </ac:cxnSpMkLst>
          </pc:cxnChg>
        </pc:sldLayoutChg>
      </pc:sldMasterChg>
    </pc:docChg>
  </pc:docChgLst>
  <pc:docChgLst>
    <pc:chgData name="#CHONG WEI KANG#" userId="S::wchong036@e.ntu.edu.sg::60ae6041-1c33-44b0-a58f-c44f2bfb570d" providerId="AD" clId="Web-{4E24F6D2-DEA7-B2A5-7E37-E52247E9BBF2}"/>
    <pc:docChg chg="addSld modSld">
      <pc:chgData name="#CHONG WEI KANG#" userId="S::wchong036@e.ntu.edu.sg::60ae6041-1c33-44b0-a58f-c44f2bfb570d" providerId="AD" clId="Web-{4E24F6D2-DEA7-B2A5-7E37-E52247E9BBF2}" dt="2023-03-27T14:07:44.497" v="186"/>
      <pc:docMkLst>
        <pc:docMk/>
      </pc:docMkLst>
      <pc:sldChg chg="addSp delSp modSp">
        <pc:chgData name="#CHONG WEI KANG#" userId="S::wchong036@e.ntu.edu.sg::60ae6041-1c33-44b0-a58f-c44f2bfb570d" providerId="AD" clId="Web-{4E24F6D2-DEA7-B2A5-7E37-E52247E9BBF2}" dt="2023-03-27T14:00:27.761" v="152" actId="1076"/>
        <pc:sldMkLst>
          <pc:docMk/>
          <pc:sldMk cId="3324262270" sldId="293"/>
        </pc:sldMkLst>
        <pc:spChg chg="add mod">
          <ac:chgData name="#CHONG WEI KANG#" userId="S::wchong036@e.ntu.edu.sg::60ae6041-1c33-44b0-a58f-c44f2bfb570d" providerId="AD" clId="Web-{4E24F6D2-DEA7-B2A5-7E37-E52247E9BBF2}" dt="2023-03-27T13:58:49.179" v="149" actId="1076"/>
          <ac:spMkLst>
            <pc:docMk/>
            <pc:sldMk cId="3324262270" sldId="293"/>
            <ac:spMk id="15" creationId="{1DBAA733-8F0F-F3BF-92ED-65CFBAD5A2F7}"/>
          </ac:spMkLst>
        </pc:spChg>
        <pc:spChg chg="add del mod">
          <ac:chgData name="#CHONG WEI KANG#" userId="S::wchong036@e.ntu.edu.sg::60ae6041-1c33-44b0-a58f-c44f2bfb570d" providerId="AD" clId="Web-{4E24F6D2-DEA7-B2A5-7E37-E52247E9BBF2}" dt="2023-03-27T13:58:00.037" v="125"/>
          <ac:spMkLst>
            <pc:docMk/>
            <pc:sldMk cId="3324262270" sldId="293"/>
            <ac:spMk id="16" creationId="{50720EC5-EEF5-E9D1-0C25-612714015DF2}"/>
          </ac:spMkLst>
        </pc:spChg>
        <pc:spChg chg="add mod">
          <ac:chgData name="#CHONG WEI KANG#" userId="S::wchong036@e.ntu.edu.sg::60ae6041-1c33-44b0-a58f-c44f2bfb570d" providerId="AD" clId="Web-{4E24F6D2-DEA7-B2A5-7E37-E52247E9BBF2}" dt="2023-03-27T14:00:27.761" v="152" actId="1076"/>
          <ac:spMkLst>
            <pc:docMk/>
            <pc:sldMk cId="3324262270" sldId="293"/>
            <ac:spMk id="17" creationId="{2B15F806-EF7C-EC2E-8ADB-DCDDF5F7807E}"/>
          </ac:spMkLst>
        </pc:spChg>
        <pc:picChg chg="add del mod">
          <ac:chgData name="#CHONG WEI KANG#" userId="S::wchong036@e.ntu.edu.sg::60ae6041-1c33-44b0-a58f-c44f2bfb570d" providerId="AD" clId="Web-{4E24F6D2-DEA7-B2A5-7E37-E52247E9BBF2}" dt="2023-03-27T13:54:40.873" v="14"/>
          <ac:picMkLst>
            <pc:docMk/>
            <pc:sldMk cId="3324262270" sldId="293"/>
            <ac:picMk id="2" creationId="{FF1D9E3C-9D5D-792A-70EE-9F79B9B211E1}"/>
          </ac:picMkLst>
        </pc:picChg>
        <pc:picChg chg="add del mod">
          <ac:chgData name="#CHONG WEI KANG#" userId="S::wchong036@e.ntu.edu.sg::60ae6041-1c33-44b0-a58f-c44f2bfb570d" providerId="AD" clId="Web-{4E24F6D2-DEA7-B2A5-7E37-E52247E9BBF2}" dt="2023-03-27T13:53:23.636" v="9"/>
          <ac:picMkLst>
            <pc:docMk/>
            <pc:sldMk cId="3324262270" sldId="293"/>
            <ac:picMk id="3" creationId="{D274C42A-FF8F-B176-D7EE-668D30DE8E50}"/>
          </ac:picMkLst>
        </pc:picChg>
        <pc:picChg chg="add del mod">
          <ac:chgData name="#CHONG WEI KANG#" userId="S::wchong036@e.ntu.edu.sg::60ae6041-1c33-44b0-a58f-c44f2bfb570d" providerId="AD" clId="Web-{4E24F6D2-DEA7-B2A5-7E37-E52247E9BBF2}" dt="2023-03-27T13:58:36.366" v="143"/>
          <ac:picMkLst>
            <pc:docMk/>
            <pc:sldMk cId="3324262270" sldId="293"/>
            <ac:picMk id="4" creationId="{41BEDCEC-1A32-03AA-0EA7-CBABB8E859B9}"/>
          </ac:picMkLst>
        </pc:picChg>
        <pc:picChg chg="add del mod">
          <ac:chgData name="#CHONG WEI KANG#" userId="S::wchong036@e.ntu.edu.sg::60ae6041-1c33-44b0-a58f-c44f2bfb570d" providerId="AD" clId="Web-{4E24F6D2-DEA7-B2A5-7E37-E52247E9BBF2}" dt="2023-03-27T13:55:15.406" v="19"/>
          <ac:picMkLst>
            <pc:docMk/>
            <pc:sldMk cId="3324262270" sldId="293"/>
            <ac:picMk id="5" creationId="{6BCE25BA-C374-DBD0-336A-F7766E5F6216}"/>
          </ac:picMkLst>
        </pc:picChg>
        <pc:picChg chg="add del mod">
          <ac:chgData name="#CHONG WEI KANG#" userId="S::wchong036@e.ntu.edu.sg::60ae6041-1c33-44b0-a58f-c44f2bfb570d" providerId="AD" clId="Web-{4E24F6D2-DEA7-B2A5-7E37-E52247E9BBF2}" dt="2023-03-27T13:55:32.844" v="27"/>
          <ac:picMkLst>
            <pc:docMk/>
            <pc:sldMk cId="3324262270" sldId="293"/>
            <ac:picMk id="7" creationId="{082B21B0-04A6-91D5-158C-69CCECC3D3E8}"/>
          </ac:picMkLst>
        </pc:picChg>
        <pc:picChg chg="add mod">
          <ac:chgData name="#CHONG WEI KANG#" userId="S::wchong036@e.ntu.edu.sg::60ae6041-1c33-44b0-a58f-c44f2bfb570d" providerId="AD" clId="Web-{4E24F6D2-DEA7-B2A5-7E37-E52247E9BBF2}" dt="2023-03-27T13:58:45.679" v="148" actId="1076"/>
          <ac:picMkLst>
            <pc:docMk/>
            <pc:sldMk cId="3324262270" sldId="293"/>
            <ac:picMk id="9" creationId="{A21C426A-2AA1-9AC3-8EE3-C14533CE4364}"/>
          </ac:picMkLst>
        </pc:picChg>
        <pc:picChg chg="add mod">
          <ac:chgData name="#CHONG WEI KANG#" userId="S::wchong036@e.ntu.edu.sg::60ae6041-1c33-44b0-a58f-c44f2bfb570d" providerId="AD" clId="Web-{4E24F6D2-DEA7-B2A5-7E37-E52247E9BBF2}" dt="2023-03-27T14:00:25.324" v="151" actId="1076"/>
          <ac:picMkLst>
            <pc:docMk/>
            <pc:sldMk cId="3324262270" sldId="293"/>
            <ac:picMk id="18" creationId="{1A07500A-1392-CD80-71F4-271557BAD899}"/>
          </ac:picMkLst>
        </pc:picChg>
      </pc:sldChg>
      <pc:sldChg chg="addSp">
        <pc:chgData name="#CHONG WEI KANG#" userId="S::wchong036@e.ntu.edu.sg::60ae6041-1c33-44b0-a58f-c44f2bfb570d" providerId="AD" clId="Web-{4E24F6D2-DEA7-B2A5-7E37-E52247E9BBF2}" dt="2023-03-27T14:07:06.261" v="181"/>
        <pc:sldMkLst>
          <pc:docMk/>
          <pc:sldMk cId="991082370" sldId="294"/>
        </pc:sldMkLst>
        <pc:spChg chg="add">
          <ac:chgData name="#CHONG WEI KANG#" userId="S::wchong036@e.ntu.edu.sg::60ae6041-1c33-44b0-a58f-c44f2bfb570d" providerId="AD" clId="Web-{4E24F6D2-DEA7-B2A5-7E37-E52247E9BBF2}" dt="2023-03-27T14:07:06.261" v="181"/>
          <ac:spMkLst>
            <pc:docMk/>
            <pc:sldMk cId="991082370" sldId="294"/>
            <ac:spMk id="8" creationId="{D9452BE2-FEC0-FD29-70E2-6AAC28DD01CA}"/>
          </ac:spMkLst>
        </pc:spChg>
        <pc:picChg chg="add">
          <ac:chgData name="#CHONG WEI KANG#" userId="S::wchong036@e.ntu.edu.sg::60ae6041-1c33-44b0-a58f-c44f2bfb570d" providerId="AD" clId="Web-{4E24F6D2-DEA7-B2A5-7E37-E52247E9BBF2}" dt="2023-03-27T14:07:06.167" v="180"/>
          <ac:picMkLst>
            <pc:docMk/>
            <pc:sldMk cId="991082370" sldId="294"/>
            <ac:picMk id="6" creationId="{5E3F8F38-E4A3-334E-16CB-60F8D783A4C5}"/>
          </ac:picMkLst>
        </pc:picChg>
      </pc:sldChg>
      <pc:sldChg chg="modSp">
        <pc:chgData name="#CHONG WEI KANG#" userId="S::wchong036@e.ntu.edu.sg::60ae6041-1c33-44b0-a58f-c44f2bfb570d" providerId="AD" clId="Web-{4E24F6D2-DEA7-B2A5-7E37-E52247E9BBF2}" dt="2023-03-27T13:56:33.049" v="91" actId="1076"/>
        <pc:sldMkLst>
          <pc:docMk/>
          <pc:sldMk cId="529072241" sldId="297"/>
        </pc:sldMkLst>
        <pc:spChg chg="mod">
          <ac:chgData name="#CHONG WEI KANG#" userId="S::wchong036@e.ntu.edu.sg::60ae6041-1c33-44b0-a58f-c44f2bfb570d" providerId="AD" clId="Web-{4E24F6D2-DEA7-B2A5-7E37-E52247E9BBF2}" dt="2023-03-27T13:56:32.971" v="82" actId="1076"/>
          <ac:spMkLst>
            <pc:docMk/>
            <pc:sldMk cId="529072241" sldId="297"/>
            <ac:spMk id="3" creationId="{B1C411C3-BFB4-16CC-D02A-29766C1AC30D}"/>
          </ac:spMkLst>
        </pc:spChg>
        <pc:spChg chg="mod">
          <ac:chgData name="#CHONG WEI KANG#" userId="S::wchong036@e.ntu.edu.sg::60ae6041-1c33-44b0-a58f-c44f2bfb570d" providerId="AD" clId="Web-{4E24F6D2-DEA7-B2A5-7E37-E52247E9BBF2}" dt="2023-03-27T13:56:32.987" v="83" actId="1076"/>
          <ac:spMkLst>
            <pc:docMk/>
            <pc:sldMk cId="529072241" sldId="297"/>
            <ac:spMk id="4" creationId="{16EE17FF-4EFA-8F96-9233-3E4FD6C8194C}"/>
          </ac:spMkLst>
        </pc:spChg>
        <pc:spChg chg="mod">
          <ac:chgData name="#CHONG WEI KANG#" userId="S::wchong036@e.ntu.edu.sg::60ae6041-1c33-44b0-a58f-c44f2bfb570d" providerId="AD" clId="Web-{4E24F6D2-DEA7-B2A5-7E37-E52247E9BBF2}" dt="2023-03-27T13:56:32.987" v="84" actId="1076"/>
          <ac:spMkLst>
            <pc:docMk/>
            <pc:sldMk cId="529072241" sldId="297"/>
            <ac:spMk id="5" creationId="{0F3844DF-F4A0-4D10-F241-20D42127A767}"/>
          </ac:spMkLst>
        </pc:spChg>
        <pc:spChg chg="mod">
          <ac:chgData name="#CHONG WEI KANG#" userId="S::wchong036@e.ntu.edu.sg::60ae6041-1c33-44b0-a58f-c44f2bfb570d" providerId="AD" clId="Web-{4E24F6D2-DEA7-B2A5-7E37-E52247E9BBF2}" dt="2023-03-27T13:56:33.002" v="86" actId="1076"/>
          <ac:spMkLst>
            <pc:docMk/>
            <pc:sldMk cId="529072241" sldId="297"/>
            <ac:spMk id="8" creationId="{582CCBAE-9298-2AFD-2737-39FF1C59030C}"/>
          </ac:spMkLst>
        </pc:spChg>
        <pc:spChg chg="mod">
          <ac:chgData name="#CHONG WEI KANG#" userId="S::wchong036@e.ntu.edu.sg::60ae6041-1c33-44b0-a58f-c44f2bfb570d" providerId="AD" clId="Web-{4E24F6D2-DEA7-B2A5-7E37-E52247E9BBF2}" dt="2023-03-27T13:56:33.018" v="87" actId="1076"/>
          <ac:spMkLst>
            <pc:docMk/>
            <pc:sldMk cId="529072241" sldId="297"/>
            <ac:spMk id="14" creationId="{00693FA7-1BB9-5B5C-97FF-14C11F9C97C4}"/>
          </ac:spMkLst>
        </pc:spChg>
        <pc:spChg chg="mod">
          <ac:chgData name="#CHONG WEI KANG#" userId="S::wchong036@e.ntu.edu.sg::60ae6041-1c33-44b0-a58f-c44f2bfb570d" providerId="AD" clId="Web-{4E24F6D2-DEA7-B2A5-7E37-E52247E9BBF2}" dt="2023-03-27T13:56:33.034" v="88" actId="1076"/>
          <ac:spMkLst>
            <pc:docMk/>
            <pc:sldMk cId="529072241" sldId="297"/>
            <ac:spMk id="20" creationId="{9E49EA3E-D3BE-0AFD-C902-85362BA09E9C}"/>
          </ac:spMkLst>
        </pc:spChg>
        <pc:spChg chg="mod">
          <ac:chgData name="#CHONG WEI KANG#" userId="S::wchong036@e.ntu.edu.sg::60ae6041-1c33-44b0-a58f-c44f2bfb570d" providerId="AD" clId="Web-{4E24F6D2-DEA7-B2A5-7E37-E52247E9BBF2}" dt="2023-03-27T13:56:33.034" v="89" actId="1076"/>
          <ac:spMkLst>
            <pc:docMk/>
            <pc:sldMk cId="529072241" sldId="297"/>
            <ac:spMk id="21" creationId="{16122316-0788-83BC-1DE2-0EA434C48FEA}"/>
          </ac:spMkLst>
        </pc:spChg>
        <pc:spChg chg="mod">
          <ac:chgData name="#CHONG WEI KANG#" userId="S::wchong036@e.ntu.edu.sg::60ae6041-1c33-44b0-a58f-c44f2bfb570d" providerId="AD" clId="Web-{4E24F6D2-DEA7-B2A5-7E37-E52247E9BBF2}" dt="2023-03-27T13:56:33.049" v="90" actId="1076"/>
          <ac:spMkLst>
            <pc:docMk/>
            <pc:sldMk cId="529072241" sldId="297"/>
            <ac:spMk id="23" creationId="{467C2804-43BF-3E6D-A576-6D3C3E973FE4}"/>
          </ac:spMkLst>
        </pc:spChg>
        <pc:spChg chg="mod">
          <ac:chgData name="#CHONG WEI KANG#" userId="S::wchong036@e.ntu.edu.sg::60ae6041-1c33-44b0-a58f-c44f2bfb570d" providerId="AD" clId="Web-{4E24F6D2-DEA7-B2A5-7E37-E52247E9BBF2}" dt="2023-03-27T13:56:32.971" v="81" actId="1076"/>
          <ac:spMkLst>
            <pc:docMk/>
            <pc:sldMk cId="529072241" sldId="297"/>
            <ac:spMk id="26" creationId="{5263FD64-1EC7-DFF5-86A3-2E5C0FA3ABD6}"/>
          </ac:spMkLst>
        </pc:spChg>
        <pc:picChg chg="mod">
          <ac:chgData name="#CHONG WEI KANG#" userId="S::wchong036@e.ntu.edu.sg::60ae6041-1c33-44b0-a58f-c44f2bfb570d" providerId="AD" clId="Web-{4E24F6D2-DEA7-B2A5-7E37-E52247E9BBF2}" dt="2023-03-27T13:56:33.002" v="85" actId="1076"/>
          <ac:picMkLst>
            <pc:docMk/>
            <pc:sldMk cId="529072241" sldId="297"/>
            <ac:picMk id="7" creationId="{AF3B194F-29F6-C950-B5FD-0424F8AA2E1D}"/>
          </ac:picMkLst>
        </pc:picChg>
        <pc:picChg chg="mod">
          <ac:chgData name="#CHONG WEI KANG#" userId="S::wchong036@e.ntu.edu.sg::60ae6041-1c33-44b0-a58f-c44f2bfb570d" providerId="AD" clId="Web-{4E24F6D2-DEA7-B2A5-7E37-E52247E9BBF2}" dt="2023-03-27T13:56:33.049" v="91" actId="1076"/>
          <ac:picMkLst>
            <pc:docMk/>
            <pc:sldMk cId="529072241" sldId="297"/>
            <ac:picMk id="24" creationId="{4A4076D6-36E5-73F5-ADD1-9AE2A2F11B9D}"/>
          </ac:picMkLst>
        </pc:picChg>
      </pc:sldChg>
      <pc:sldChg chg="addSp delSp modSp add replId">
        <pc:chgData name="#CHONG WEI KANG#" userId="S::wchong036@e.ntu.edu.sg::60ae6041-1c33-44b0-a58f-c44f2bfb570d" providerId="AD" clId="Web-{4E24F6D2-DEA7-B2A5-7E37-E52247E9BBF2}" dt="2023-03-27T14:07:44.497" v="186"/>
        <pc:sldMkLst>
          <pc:docMk/>
          <pc:sldMk cId="2454945580" sldId="298"/>
        </pc:sldMkLst>
        <pc:spChg chg="del">
          <ac:chgData name="#CHONG WEI KANG#" userId="S::wchong036@e.ntu.edu.sg::60ae6041-1c33-44b0-a58f-c44f2bfb570d" providerId="AD" clId="Web-{4E24F6D2-DEA7-B2A5-7E37-E52247E9BBF2}" dt="2023-03-27T14:05:45.289" v="168"/>
          <ac:spMkLst>
            <pc:docMk/>
            <pc:sldMk cId="2454945580" sldId="298"/>
            <ac:spMk id="3" creationId="{59060923-346B-9412-DADD-39A69941D8EE}"/>
          </ac:spMkLst>
        </pc:spChg>
        <pc:spChg chg="del">
          <ac:chgData name="#CHONG WEI KANG#" userId="S::wchong036@e.ntu.edu.sg::60ae6041-1c33-44b0-a58f-c44f2bfb570d" providerId="AD" clId="Web-{4E24F6D2-DEA7-B2A5-7E37-E52247E9BBF2}" dt="2023-03-27T14:05:45.289" v="167"/>
          <ac:spMkLst>
            <pc:docMk/>
            <pc:sldMk cId="2454945580" sldId="298"/>
            <ac:spMk id="4" creationId="{C0CABE46-FADF-18AA-3C56-CA8185848886}"/>
          </ac:spMkLst>
        </pc:spChg>
        <pc:spChg chg="mod">
          <ac:chgData name="#CHONG WEI KANG#" userId="S::wchong036@e.ntu.edu.sg::60ae6041-1c33-44b0-a58f-c44f2bfb570d" providerId="AD" clId="Web-{4E24F6D2-DEA7-B2A5-7E37-E52247E9BBF2}" dt="2023-03-27T14:05:41.727" v="165" actId="20577"/>
          <ac:spMkLst>
            <pc:docMk/>
            <pc:sldMk cId="2454945580" sldId="298"/>
            <ac:spMk id="11" creationId="{52A49B49-B9C8-E55A-CFD4-43EBB8AC8502}"/>
          </ac:spMkLst>
        </pc:spChg>
        <pc:spChg chg="add">
          <ac:chgData name="#CHONG WEI KANG#" userId="S::wchong036@e.ntu.edu.sg::60ae6041-1c33-44b0-a58f-c44f2bfb570d" providerId="AD" clId="Web-{4E24F6D2-DEA7-B2A5-7E37-E52247E9BBF2}" dt="2023-03-27T14:07:07.699" v="183"/>
          <ac:spMkLst>
            <pc:docMk/>
            <pc:sldMk cId="2454945580" sldId="298"/>
            <ac:spMk id="14" creationId="{ECD40E7B-0CB3-18C5-F750-2B48DB8585FA}"/>
          </ac:spMkLst>
        </pc:spChg>
        <pc:picChg chg="add del mod">
          <ac:chgData name="#CHONG WEI KANG#" userId="S::wchong036@e.ntu.edu.sg::60ae6041-1c33-44b0-a58f-c44f2bfb570d" providerId="AD" clId="Web-{4E24F6D2-DEA7-B2A5-7E37-E52247E9BBF2}" dt="2023-03-27T14:06:37.494" v="174"/>
          <ac:picMkLst>
            <pc:docMk/>
            <pc:sldMk cId="2454945580" sldId="298"/>
            <ac:picMk id="2" creationId="{10E4BA90-D11D-2A11-4F40-ED32AE920578}"/>
          </ac:picMkLst>
        </pc:picChg>
        <pc:picChg chg="add mod">
          <ac:chgData name="#CHONG WEI KANG#" userId="S::wchong036@e.ntu.edu.sg::60ae6041-1c33-44b0-a58f-c44f2bfb570d" providerId="AD" clId="Web-{4E24F6D2-DEA7-B2A5-7E37-E52247E9BBF2}" dt="2023-03-27T14:07:13.324" v="184" actId="1076"/>
          <ac:picMkLst>
            <pc:docMk/>
            <pc:sldMk cId="2454945580" sldId="298"/>
            <ac:picMk id="6" creationId="{DF25FEB1-A326-B30F-29D5-1F771AB53700}"/>
          </ac:picMkLst>
        </pc:picChg>
        <pc:picChg chg="add">
          <ac:chgData name="#CHONG WEI KANG#" userId="S::wchong036@e.ntu.edu.sg::60ae6041-1c33-44b0-a58f-c44f2bfb570d" providerId="AD" clId="Web-{4E24F6D2-DEA7-B2A5-7E37-E52247E9BBF2}" dt="2023-03-27T14:07:07.605" v="182"/>
          <ac:picMkLst>
            <pc:docMk/>
            <pc:sldMk cId="2454945580" sldId="298"/>
            <ac:picMk id="8" creationId="{63CC0FF9-8B42-502F-E198-123DD655E180}"/>
          </ac:picMkLst>
        </pc:picChg>
        <pc:picChg chg="add del mod">
          <ac:chgData name="#CHONG WEI KANG#" userId="S::wchong036@e.ntu.edu.sg::60ae6041-1c33-44b0-a58f-c44f2bfb570d" providerId="AD" clId="Web-{4E24F6D2-DEA7-B2A5-7E37-E52247E9BBF2}" dt="2023-03-27T14:07:44.497" v="186"/>
          <ac:picMkLst>
            <pc:docMk/>
            <pc:sldMk cId="2454945580" sldId="298"/>
            <ac:picMk id="15" creationId="{04DCB30B-8A88-245D-C748-3BFAFFF30D9B}"/>
          </ac:picMkLst>
        </pc:picChg>
        <pc:picChg chg="del">
          <ac:chgData name="#CHONG WEI KANG#" userId="S::wchong036@e.ntu.edu.sg::60ae6041-1c33-44b0-a58f-c44f2bfb570d" providerId="AD" clId="Web-{4E24F6D2-DEA7-B2A5-7E37-E52247E9BBF2}" dt="2023-03-27T14:05:46.758" v="169"/>
          <ac:picMkLst>
            <pc:docMk/>
            <pc:sldMk cId="2454945580" sldId="298"/>
            <ac:picMk id="3074" creationId="{1CF2A487-4E47-6E42-D3C8-1ADE9FFDD23A}"/>
          </ac:picMkLst>
        </pc:picChg>
        <pc:cxnChg chg="del">
          <ac:chgData name="#CHONG WEI KANG#" userId="S::wchong036@e.ntu.edu.sg::60ae6041-1c33-44b0-a58f-c44f2bfb570d" providerId="AD" clId="Web-{4E24F6D2-DEA7-B2A5-7E37-E52247E9BBF2}" dt="2023-03-27T14:05:45.289" v="166"/>
          <ac:cxnSpMkLst>
            <pc:docMk/>
            <pc:sldMk cId="2454945580" sldId="298"/>
            <ac:cxnSpMk id="5" creationId="{CBD5BEB5-12AF-CF8A-604B-813AD0BF8DD1}"/>
          </ac:cxnSpMkLst>
        </pc:cxnChg>
      </pc:sldChg>
    </pc:docChg>
  </pc:docChgLst>
  <pc:docChgLst>
    <pc:chgData name="#LOY SHENG#" userId="S::loys0010@e.ntu.edu.sg::23df49d1-2d6b-4906-87b4-364244ce5c29" providerId="AD" clId="Web-{C61FF105-006A-DBF2-FB05-51714CA2647A}"/>
    <pc:docChg chg="modSld">
      <pc:chgData name="#LOY SHENG#" userId="S::loys0010@e.ntu.edu.sg::23df49d1-2d6b-4906-87b4-364244ce5c29" providerId="AD" clId="Web-{C61FF105-006A-DBF2-FB05-51714CA2647A}" dt="2023-04-02T09:49:18.537" v="19"/>
      <pc:docMkLst>
        <pc:docMk/>
      </pc:docMkLst>
      <pc:sldChg chg="delSp modSp delAnim modNotes">
        <pc:chgData name="#LOY SHENG#" userId="S::loys0010@e.ntu.edu.sg::23df49d1-2d6b-4906-87b4-364244ce5c29" providerId="AD" clId="Web-{C61FF105-006A-DBF2-FB05-51714CA2647A}" dt="2023-04-02T09:49:18.537" v="19"/>
        <pc:sldMkLst>
          <pc:docMk/>
          <pc:sldMk cId="1242550834" sldId="307"/>
        </pc:sldMkLst>
        <pc:spChg chg="del">
          <ac:chgData name="#LOY SHENG#" userId="S::loys0010@e.ntu.edu.sg::23df49d1-2d6b-4906-87b4-364244ce5c29" providerId="AD" clId="Web-{C61FF105-006A-DBF2-FB05-51714CA2647A}" dt="2023-04-02T09:48:24.146" v="4"/>
          <ac:spMkLst>
            <pc:docMk/>
            <pc:sldMk cId="1242550834" sldId="307"/>
            <ac:spMk id="14" creationId="{39039A9D-5857-269C-1444-DB5651869DD7}"/>
          </ac:spMkLst>
        </pc:spChg>
        <pc:spChg chg="del">
          <ac:chgData name="#LOY SHENG#" userId="S::loys0010@e.ntu.edu.sg::23df49d1-2d6b-4906-87b4-364244ce5c29" providerId="AD" clId="Web-{C61FF105-006A-DBF2-FB05-51714CA2647A}" dt="2023-04-02T09:48:28.458" v="5"/>
          <ac:spMkLst>
            <pc:docMk/>
            <pc:sldMk cId="1242550834" sldId="307"/>
            <ac:spMk id="18" creationId="{CBD45100-F48C-AF12-CC40-D784C8667803}"/>
          </ac:spMkLst>
        </pc:spChg>
        <pc:picChg chg="mod">
          <ac:chgData name="#LOY SHENG#" userId="S::loys0010@e.ntu.edu.sg::23df49d1-2d6b-4906-87b4-364244ce5c29" providerId="AD" clId="Web-{C61FF105-006A-DBF2-FB05-51714CA2647A}" dt="2023-04-02T09:48:42.005" v="8" actId="1076"/>
          <ac:picMkLst>
            <pc:docMk/>
            <pc:sldMk cId="1242550834" sldId="307"/>
            <ac:picMk id="16" creationId="{F1EEC3B3-C1FD-7722-3857-1AB42501B62F}"/>
          </ac:picMkLst>
        </pc:picChg>
      </pc:sldChg>
    </pc:docChg>
  </pc:docChgLst>
  <pc:docChgLst>
    <pc:chgData name="#CHONG WEI KANG#" userId="S::wchong036@e.ntu.edu.sg::60ae6041-1c33-44b0-a58f-c44f2bfb570d" providerId="AD" clId="Web-{D10D2178-F2B5-40DE-B5F9-B9EA83BA927F}"/>
    <pc:docChg chg="addSld modSld">
      <pc:chgData name="#CHONG WEI KANG#" userId="S::wchong036@e.ntu.edu.sg::60ae6041-1c33-44b0-a58f-c44f2bfb570d" providerId="AD" clId="Web-{D10D2178-F2B5-40DE-B5F9-B9EA83BA927F}" dt="2023-04-01T17:54:15.712" v="22" actId="20577"/>
      <pc:docMkLst>
        <pc:docMk/>
      </pc:docMkLst>
      <pc:sldChg chg="modSp">
        <pc:chgData name="#CHONG WEI KANG#" userId="S::wchong036@e.ntu.edu.sg::60ae6041-1c33-44b0-a58f-c44f2bfb570d" providerId="AD" clId="Web-{D10D2178-F2B5-40DE-B5F9-B9EA83BA927F}" dt="2023-04-01T17:39:31.395" v="6" actId="20577"/>
        <pc:sldMkLst>
          <pc:docMk/>
          <pc:sldMk cId="0" sldId="256"/>
        </pc:sldMkLst>
        <pc:spChg chg="mod">
          <ac:chgData name="#CHONG WEI KANG#" userId="S::wchong036@e.ntu.edu.sg::60ae6041-1c33-44b0-a58f-c44f2bfb570d" providerId="AD" clId="Web-{D10D2178-F2B5-40DE-B5F9-B9EA83BA927F}" dt="2023-04-01T17:39:31.395" v="6" actId="20577"/>
          <ac:spMkLst>
            <pc:docMk/>
            <pc:sldMk cId="0" sldId="256"/>
            <ac:spMk id="56" creationId="{00000000-0000-0000-0000-000000000000}"/>
          </ac:spMkLst>
        </pc:spChg>
      </pc:sldChg>
      <pc:sldChg chg="delSp modSp add replId">
        <pc:chgData name="#CHONG WEI KANG#" userId="S::wchong036@e.ntu.edu.sg::60ae6041-1c33-44b0-a58f-c44f2bfb570d" providerId="AD" clId="Web-{D10D2178-F2B5-40DE-B5F9-B9EA83BA927F}" dt="2023-04-01T17:54:15.712" v="22" actId="20577"/>
        <pc:sldMkLst>
          <pc:docMk/>
          <pc:sldMk cId="3096268718" sldId="346"/>
        </pc:sldMkLst>
        <pc:spChg chg="mod">
          <ac:chgData name="#CHONG WEI KANG#" userId="S::wchong036@e.ntu.edu.sg::60ae6041-1c33-44b0-a58f-c44f2bfb570d" providerId="AD" clId="Web-{D10D2178-F2B5-40DE-B5F9-B9EA83BA927F}" dt="2023-04-01T17:54:15.712" v="22" actId="20577"/>
          <ac:spMkLst>
            <pc:docMk/>
            <pc:sldMk cId="3096268718" sldId="346"/>
            <ac:spMk id="3" creationId="{920BB6F6-9EA5-055C-EFD3-776272FC767B}"/>
          </ac:spMkLst>
        </pc:spChg>
        <pc:spChg chg="mod">
          <ac:chgData name="#CHONG WEI KANG#" userId="S::wchong036@e.ntu.edu.sg::60ae6041-1c33-44b0-a58f-c44f2bfb570d" providerId="AD" clId="Web-{D10D2178-F2B5-40DE-B5F9-B9EA83BA927F}" dt="2023-04-01T17:54:03.227" v="14" actId="20577"/>
          <ac:spMkLst>
            <pc:docMk/>
            <pc:sldMk cId="3096268718" sldId="346"/>
            <ac:spMk id="11" creationId="{52A49B49-B9C8-E55A-CFD4-43EBB8AC8502}"/>
          </ac:spMkLst>
        </pc:spChg>
        <pc:picChg chg="del">
          <ac:chgData name="#CHONG WEI KANG#" userId="S::wchong036@e.ntu.edu.sg::60ae6041-1c33-44b0-a58f-c44f2bfb570d" providerId="AD" clId="Web-{D10D2178-F2B5-40DE-B5F9-B9EA83BA927F}" dt="2023-04-01T17:53:44.945" v="8"/>
          <ac:picMkLst>
            <pc:docMk/>
            <pc:sldMk cId="3096268718" sldId="346"/>
            <ac:picMk id="6" creationId="{DF25FEB1-A326-B30F-29D5-1F771AB53700}"/>
          </ac:picMkLst>
        </pc:picChg>
      </pc:sldChg>
    </pc:docChg>
  </pc:docChgLst>
  <pc:docChgLst>
    <pc:chgData name="#CHONG WEI KANG#" userId="60ae6041-1c33-44b0-a58f-c44f2bfb570d" providerId="ADAL" clId="{B4FDB951-3CE3-43BA-80AF-2C4DECE7D20E}"/>
    <pc:docChg chg="undo redo custSel addSld delSld modSld">
      <pc:chgData name="#CHONG WEI KANG#" userId="60ae6041-1c33-44b0-a58f-c44f2bfb570d" providerId="ADAL" clId="{B4FDB951-3CE3-43BA-80AF-2C4DECE7D20E}" dt="2023-04-02T11:12:11.788" v="462" actId="1076"/>
      <pc:docMkLst>
        <pc:docMk/>
      </pc:docMkLst>
      <pc:sldChg chg="addSp delSp modSp mod">
        <pc:chgData name="#CHONG WEI KANG#" userId="60ae6041-1c33-44b0-a58f-c44f2bfb570d" providerId="ADAL" clId="{B4FDB951-3CE3-43BA-80AF-2C4DECE7D20E}" dt="2023-03-27T08:42:01.693" v="316" actId="1076"/>
        <pc:sldMkLst>
          <pc:docMk/>
          <pc:sldMk cId="0" sldId="256"/>
        </pc:sldMkLst>
        <pc:spChg chg="add mod">
          <ac:chgData name="#CHONG WEI KANG#" userId="60ae6041-1c33-44b0-a58f-c44f2bfb570d" providerId="ADAL" clId="{B4FDB951-3CE3-43BA-80AF-2C4DECE7D20E}" dt="2023-03-27T08:42:01.693" v="316" actId="1076"/>
          <ac:spMkLst>
            <pc:docMk/>
            <pc:sldMk cId="0" sldId="256"/>
            <ac:spMk id="6" creationId="{CC85AB01-1C44-C358-D742-F9F785CA8B74}"/>
          </ac:spMkLst>
        </pc:spChg>
        <pc:spChg chg="mod">
          <ac:chgData name="#CHONG WEI KANG#" userId="60ae6041-1c33-44b0-a58f-c44f2bfb570d" providerId="ADAL" clId="{B4FDB951-3CE3-43BA-80AF-2C4DECE7D20E}" dt="2023-03-27T08:26:11.934" v="185" actId="20577"/>
          <ac:spMkLst>
            <pc:docMk/>
            <pc:sldMk cId="0" sldId="256"/>
            <ac:spMk id="56" creationId="{00000000-0000-0000-0000-000000000000}"/>
          </ac:spMkLst>
        </pc:spChg>
        <pc:spChg chg="mod">
          <ac:chgData name="#CHONG WEI KANG#" userId="60ae6041-1c33-44b0-a58f-c44f2bfb570d" providerId="ADAL" clId="{B4FDB951-3CE3-43BA-80AF-2C4DECE7D20E}" dt="2023-03-27T08:25:45.926" v="170" actId="1076"/>
          <ac:spMkLst>
            <pc:docMk/>
            <pc:sldMk cId="0" sldId="256"/>
            <ac:spMk id="57" creationId="{00000000-0000-0000-0000-000000000000}"/>
          </ac:spMkLst>
        </pc:spChg>
        <pc:grpChg chg="mod">
          <ac:chgData name="#CHONG WEI KANG#" userId="60ae6041-1c33-44b0-a58f-c44f2bfb570d" providerId="ADAL" clId="{B4FDB951-3CE3-43BA-80AF-2C4DECE7D20E}" dt="2023-03-27T08:22:33.175" v="68" actId="1076"/>
          <ac:grpSpMkLst>
            <pc:docMk/>
            <pc:sldMk cId="0" sldId="256"/>
            <ac:grpSpMk id="58" creationId="{00000000-0000-0000-0000-000000000000}"/>
          </ac:grpSpMkLst>
        </pc:grpChg>
        <pc:picChg chg="add del mod">
          <ac:chgData name="#CHONG WEI KANG#" userId="60ae6041-1c33-44b0-a58f-c44f2bfb570d" providerId="ADAL" clId="{B4FDB951-3CE3-43BA-80AF-2C4DECE7D20E}" dt="2023-03-27T08:22:31.594" v="67" actId="478"/>
          <ac:picMkLst>
            <pc:docMk/>
            <pc:sldMk cId="0" sldId="256"/>
            <ac:picMk id="1026" creationId="{36124277-402F-96E6-4372-B4AD36EEC29A}"/>
          </ac:picMkLst>
        </pc:picChg>
        <pc:picChg chg="add mod">
          <ac:chgData name="#CHONG WEI KANG#" userId="60ae6041-1c33-44b0-a58f-c44f2bfb570d" providerId="ADAL" clId="{B4FDB951-3CE3-43BA-80AF-2C4DECE7D20E}" dt="2023-03-27T08:41:33.911" v="311" actId="1076"/>
          <ac:picMkLst>
            <pc:docMk/>
            <pc:sldMk cId="0" sldId="256"/>
            <ac:picMk id="1028" creationId="{10E992C5-DEFD-7C6F-0599-EE86141F710A}"/>
          </ac:picMkLst>
        </pc:picChg>
        <pc:cxnChg chg="add mod">
          <ac:chgData name="#CHONG WEI KANG#" userId="60ae6041-1c33-44b0-a58f-c44f2bfb570d" providerId="ADAL" clId="{B4FDB951-3CE3-43BA-80AF-2C4DECE7D20E}" dt="2023-03-27T08:41:57.882" v="315" actId="14100"/>
          <ac:cxnSpMkLst>
            <pc:docMk/>
            <pc:sldMk cId="0" sldId="256"/>
            <ac:cxnSpMk id="4" creationId="{457AD0A7-10D0-F238-FC69-E5D553EA82B2}"/>
          </ac:cxnSpMkLst>
        </pc:cxnChg>
        <pc:cxnChg chg="add mod">
          <ac:chgData name="#CHONG WEI KANG#" userId="60ae6041-1c33-44b0-a58f-c44f2bfb570d" providerId="ADAL" clId="{B4FDB951-3CE3-43BA-80AF-2C4DECE7D20E}" dt="2023-03-27T08:41:29.933" v="310" actId="1076"/>
          <ac:cxnSpMkLst>
            <pc:docMk/>
            <pc:sldMk cId="0" sldId="256"/>
            <ac:cxnSpMk id="5" creationId="{11286DEF-F9FA-B683-27B0-046DCC0F7FCA}"/>
          </ac:cxnSpMkLst>
        </pc:cxnChg>
      </pc:sldChg>
      <pc:sldChg chg="addSp delSp modSp mod modNotes">
        <pc:chgData name="#CHONG WEI KANG#" userId="60ae6041-1c33-44b0-a58f-c44f2bfb570d" providerId="ADAL" clId="{B4FDB951-3CE3-43BA-80AF-2C4DECE7D20E}" dt="2023-03-27T08:42:38.788" v="323" actId="14100"/>
        <pc:sldMkLst>
          <pc:docMk/>
          <pc:sldMk cId="0" sldId="257"/>
        </pc:sldMkLst>
        <pc:spChg chg="add mod">
          <ac:chgData name="#CHONG WEI KANG#" userId="60ae6041-1c33-44b0-a58f-c44f2bfb570d" providerId="ADAL" clId="{B4FDB951-3CE3-43BA-80AF-2C4DECE7D20E}" dt="2023-03-27T08:40:31.433" v="258" actId="1076"/>
          <ac:spMkLst>
            <pc:docMk/>
            <pc:sldMk cId="0" sldId="257"/>
            <ac:spMk id="2" creationId="{5AC9FE5B-53A2-D1C5-5458-E26042A20BEC}"/>
          </ac:spMkLst>
        </pc:spChg>
        <pc:spChg chg="add mod">
          <ac:chgData name="#CHONG WEI KANG#" userId="60ae6041-1c33-44b0-a58f-c44f2bfb570d" providerId="ADAL" clId="{B4FDB951-3CE3-43BA-80AF-2C4DECE7D20E}" dt="2023-03-27T08:26:40.247" v="193"/>
          <ac:spMkLst>
            <pc:docMk/>
            <pc:sldMk cId="0" sldId="257"/>
            <ac:spMk id="4" creationId="{A2FDE3F5-3A7C-4809-F4C6-A850C278F7D3}"/>
          </ac:spMkLst>
        </pc:spChg>
        <pc:spChg chg="add del mod">
          <ac:chgData name="#CHONG WEI KANG#" userId="60ae6041-1c33-44b0-a58f-c44f2bfb570d" providerId="ADAL" clId="{B4FDB951-3CE3-43BA-80AF-2C4DECE7D20E}" dt="2023-03-27T08:28:23.737" v="200"/>
          <ac:spMkLst>
            <pc:docMk/>
            <pc:sldMk cId="0" sldId="257"/>
            <ac:spMk id="5" creationId="{AB041F89-C51B-B1D6-3E91-4916074FB1A6}"/>
          </ac:spMkLst>
        </pc:spChg>
        <pc:spChg chg="mod">
          <ac:chgData name="#CHONG WEI KANG#" userId="60ae6041-1c33-44b0-a58f-c44f2bfb570d" providerId="ADAL" clId="{B4FDB951-3CE3-43BA-80AF-2C4DECE7D20E}" dt="2023-03-27T08:28:22.606" v="199"/>
          <ac:spMkLst>
            <pc:docMk/>
            <pc:sldMk cId="0" sldId="257"/>
            <ac:spMk id="8" creationId="{F4F02D60-4A4B-2E33-A3AD-D8A4D2000465}"/>
          </ac:spMkLst>
        </pc:spChg>
        <pc:spChg chg="mod">
          <ac:chgData name="#CHONG WEI KANG#" userId="60ae6041-1c33-44b0-a58f-c44f2bfb570d" providerId="ADAL" clId="{B4FDB951-3CE3-43BA-80AF-2C4DECE7D20E}" dt="2023-03-27T08:28:22.606" v="199"/>
          <ac:spMkLst>
            <pc:docMk/>
            <pc:sldMk cId="0" sldId="257"/>
            <ac:spMk id="9" creationId="{2640082A-78B9-9F1C-543F-7D81CA0E4C81}"/>
          </ac:spMkLst>
        </pc:spChg>
        <pc:spChg chg="mod">
          <ac:chgData name="#CHONG WEI KANG#" userId="60ae6041-1c33-44b0-a58f-c44f2bfb570d" providerId="ADAL" clId="{B4FDB951-3CE3-43BA-80AF-2C4DECE7D20E}" dt="2023-03-27T08:28:22.606" v="199"/>
          <ac:spMkLst>
            <pc:docMk/>
            <pc:sldMk cId="0" sldId="257"/>
            <ac:spMk id="11" creationId="{F6C24DCD-6731-6FDD-0B30-E64BDEF217D0}"/>
          </ac:spMkLst>
        </pc:spChg>
        <pc:spChg chg="mod">
          <ac:chgData name="#CHONG WEI KANG#" userId="60ae6041-1c33-44b0-a58f-c44f2bfb570d" providerId="ADAL" clId="{B4FDB951-3CE3-43BA-80AF-2C4DECE7D20E}" dt="2023-03-27T08:28:22.606" v="199"/>
          <ac:spMkLst>
            <pc:docMk/>
            <pc:sldMk cId="0" sldId="257"/>
            <ac:spMk id="12" creationId="{0D1A907E-9E58-95CD-CF5A-E767DFD63FEF}"/>
          </ac:spMkLst>
        </pc:spChg>
        <pc:spChg chg="mod">
          <ac:chgData name="#CHONG WEI KANG#" userId="60ae6041-1c33-44b0-a58f-c44f2bfb570d" providerId="ADAL" clId="{B4FDB951-3CE3-43BA-80AF-2C4DECE7D20E}" dt="2023-03-27T08:28:22.606" v="199"/>
          <ac:spMkLst>
            <pc:docMk/>
            <pc:sldMk cId="0" sldId="257"/>
            <ac:spMk id="13" creationId="{E7BCA961-E648-1359-13FE-D5066CFEE8C7}"/>
          </ac:spMkLst>
        </pc:spChg>
        <pc:spChg chg="mod">
          <ac:chgData name="#CHONG WEI KANG#" userId="60ae6041-1c33-44b0-a58f-c44f2bfb570d" providerId="ADAL" clId="{B4FDB951-3CE3-43BA-80AF-2C4DECE7D20E}" dt="2023-03-27T08:28:22.606" v="199"/>
          <ac:spMkLst>
            <pc:docMk/>
            <pc:sldMk cId="0" sldId="257"/>
            <ac:spMk id="14" creationId="{89D3AB66-482A-57F8-306A-D42C34616215}"/>
          </ac:spMkLst>
        </pc:spChg>
        <pc:spChg chg="mod">
          <ac:chgData name="#CHONG WEI KANG#" userId="60ae6041-1c33-44b0-a58f-c44f2bfb570d" providerId="ADAL" clId="{B4FDB951-3CE3-43BA-80AF-2C4DECE7D20E}" dt="2023-03-27T08:28:22.606" v="199"/>
          <ac:spMkLst>
            <pc:docMk/>
            <pc:sldMk cId="0" sldId="257"/>
            <ac:spMk id="15" creationId="{A0B11B31-EB8C-043C-7F9B-5F2B893C6227}"/>
          </ac:spMkLst>
        </pc:spChg>
        <pc:spChg chg="mod">
          <ac:chgData name="#CHONG WEI KANG#" userId="60ae6041-1c33-44b0-a58f-c44f2bfb570d" providerId="ADAL" clId="{B4FDB951-3CE3-43BA-80AF-2C4DECE7D20E}" dt="2023-03-27T08:28:22.606" v="199"/>
          <ac:spMkLst>
            <pc:docMk/>
            <pc:sldMk cId="0" sldId="257"/>
            <ac:spMk id="16" creationId="{93EB3F92-C3BF-4BA9-1ACE-2E649CF69238}"/>
          </ac:spMkLst>
        </pc:spChg>
        <pc:spChg chg="mod">
          <ac:chgData name="#CHONG WEI KANG#" userId="60ae6041-1c33-44b0-a58f-c44f2bfb570d" providerId="ADAL" clId="{B4FDB951-3CE3-43BA-80AF-2C4DECE7D20E}" dt="2023-03-27T08:28:22.606" v="199"/>
          <ac:spMkLst>
            <pc:docMk/>
            <pc:sldMk cId="0" sldId="257"/>
            <ac:spMk id="17" creationId="{DE068625-4622-315E-0725-7F03BA331E89}"/>
          </ac:spMkLst>
        </pc:spChg>
        <pc:spChg chg="mod">
          <ac:chgData name="#CHONG WEI KANG#" userId="60ae6041-1c33-44b0-a58f-c44f2bfb570d" providerId="ADAL" clId="{B4FDB951-3CE3-43BA-80AF-2C4DECE7D20E}" dt="2023-03-27T08:28:22.606" v="199"/>
          <ac:spMkLst>
            <pc:docMk/>
            <pc:sldMk cId="0" sldId="257"/>
            <ac:spMk id="18" creationId="{CB0FBD38-3347-0591-77F0-4B144C085E5A}"/>
          </ac:spMkLst>
        </pc:spChg>
        <pc:spChg chg="mod">
          <ac:chgData name="#CHONG WEI KANG#" userId="60ae6041-1c33-44b0-a58f-c44f2bfb570d" providerId="ADAL" clId="{B4FDB951-3CE3-43BA-80AF-2C4DECE7D20E}" dt="2023-03-27T08:28:22.606" v="199"/>
          <ac:spMkLst>
            <pc:docMk/>
            <pc:sldMk cId="0" sldId="257"/>
            <ac:spMk id="19" creationId="{E1DD3357-F831-5BB9-45FC-28776CC5E493}"/>
          </ac:spMkLst>
        </pc:spChg>
        <pc:spChg chg="mod">
          <ac:chgData name="#CHONG WEI KANG#" userId="60ae6041-1c33-44b0-a58f-c44f2bfb570d" providerId="ADAL" clId="{B4FDB951-3CE3-43BA-80AF-2C4DECE7D20E}" dt="2023-03-27T08:28:22.606" v="199"/>
          <ac:spMkLst>
            <pc:docMk/>
            <pc:sldMk cId="0" sldId="257"/>
            <ac:spMk id="20" creationId="{5DC320C2-1D13-9663-4A5D-6FB049167582}"/>
          </ac:spMkLst>
        </pc:spChg>
        <pc:spChg chg="mod">
          <ac:chgData name="#CHONG WEI KANG#" userId="60ae6041-1c33-44b0-a58f-c44f2bfb570d" providerId="ADAL" clId="{B4FDB951-3CE3-43BA-80AF-2C4DECE7D20E}" dt="2023-03-27T08:28:22.606" v="199"/>
          <ac:spMkLst>
            <pc:docMk/>
            <pc:sldMk cId="0" sldId="257"/>
            <ac:spMk id="21" creationId="{80D255C7-35CB-8284-7BC3-E489E940DED3}"/>
          </ac:spMkLst>
        </pc:spChg>
        <pc:spChg chg="mod">
          <ac:chgData name="#CHONG WEI KANG#" userId="60ae6041-1c33-44b0-a58f-c44f2bfb570d" providerId="ADAL" clId="{B4FDB951-3CE3-43BA-80AF-2C4DECE7D20E}" dt="2023-03-27T08:28:22.606" v="199"/>
          <ac:spMkLst>
            <pc:docMk/>
            <pc:sldMk cId="0" sldId="257"/>
            <ac:spMk id="22" creationId="{EA4A0027-2C2D-6D5B-8010-E8DD41C1A1DF}"/>
          </ac:spMkLst>
        </pc:spChg>
        <pc:spChg chg="mod">
          <ac:chgData name="#CHONG WEI KANG#" userId="60ae6041-1c33-44b0-a58f-c44f2bfb570d" providerId="ADAL" clId="{B4FDB951-3CE3-43BA-80AF-2C4DECE7D20E}" dt="2023-03-27T08:28:22.606" v="199"/>
          <ac:spMkLst>
            <pc:docMk/>
            <pc:sldMk cId="0" sldId="257"/>
            <ac:spMk id="23" creationId="{6C181944-C845-E61D-316C-E7EB3CBA0575}"/>
          </ac:spMkLst>
        </pc:spChg>
        <pc:spChg chg="mod">
          <ac:chgData name="#CHONG WEI KANG#" userId="60ae6041-1c33-44b0-a58f-c44f2bfb570d" providerId="ADAL" clId="{B4FDB951-3CE3-43BA-80AF-2C4DECE7D20E}" dt="2023-03-27T08:28:22.606" v="199"/>
          <ac:spMkLst>
            <pc:docMk/>
            <pc:sldMk cId="0" sldId="257"/>
            <ac:spMk id="24" creationId="{8F5B7A60-0D1F-3D12-EB15-C5E303347C9D}"/>
          </ac:spMkLst>
        </pc:spChg>
        <pc:spChg chg="mod">
          <ac:chgData name="#CHONG WEI KANG#" userId="60ae6041-1c33-44b0-a58f-c44f2bfb570d" providerId="ADAL" clId="{B4FDB951-3CE3-43BA-80AF-2C4DECE7D20E}" dt="2023-03-27T08:28:22.606" v="199"/>
          <ac:spMkLst>
            <pc:docMk/>
            <pc:sldMk cId="0" sldId="257"/>
            <ac:spMk id="26" creationId="{03CCA222-5C37-868C-C7A6-CB581F7CC7D4}"/>
          </ac:spMkLst>
        </pc:spChg>
        <pc:spChg chg="mod">
          <ac:chgData name="#CHONG WEI KANG#" userId="60ae6041-1c33-44b0-a58f-c44f2bfb570d" providerId="ADAL" clId="{B4FDB951-3CE3-43BA-80AF-2C4DECE7D20E}" dt="2023-03-27T08:28:22.606" v="199"/>
          <ac:spMkLst>
            <pc:docMk/>
            <pc:sldMk cId="0" sldId="257"/>
            <ac:spMk id="28" creationId="{E23C14D2-C917-5A6B-24D0-21969F9FA991}"/>
          </ac:spMkLst>
        </pc:spChg>
        <pc:spChg chg="mod">
          <ac:chgData name="#CHONG WEI KANG#" userId="60ae6041-1c33-44b0-a58f-c44f2bfb570d" providerId="ADAL" clId="{B4FDB951-3CE3-43BA-80AF-2C4DECE7D20E}" dt="2023-03-27T08:28:22.606" v="199"/>
          <ac:spMkLst>
            <pc:docMk/>
            <pc:sldMk cId="0" sldId="257"/>
            <ac:spMk id="30" creationId="{D54A3DD5-F6AC-CC08-66EB-6C77E7CA9209}"/>
          </ac:spMkLst>
        </pc:spChg>
        <pc:spChg chg="mod">
          <ac:chgData name="#CHONG WEI KANG#" userId="60ae6041-1c33-44b0-a58f-c44f2bfb570d" providerId="ADAL" clId="{B4FDB951-3CE3-43BA-80AF-2C4DECE7D20E}" dt="2023-03-27T08:28:22.606" v="199"/>
          <ac:spMkLst>
            <pc:docMk/>
            <pc:sldMk cId="0" sldId="257"/>
            <ac:spMk id="31" creationId="{E26666C7-D3E4-090A-745A-754ED42ABFE0}"/>
          </ac:spMkLst>
        </pc:spChg>
        <pc:spChg chg="mod">
          <ac:chgData name="#CHONG WEI KANG#" userId="60ae6041-1c33-44b0-a58f-c44f2bfb570d" providerId="ADAL" clId="{B4FDB951-3CE3-43BA-80AF-2C4DECE7D20E}" dt="2023-03-27T08:28:22.606" v="199"/>
          <ac:spMkLst>
            <pc:docMk/>
            <pc:sldMk cId="0" sldId="257"/>
            <ac:spMk id="32" creationId="{1149D388-779B-C13B-4689-D5D99DAF64BF}"/>
          </ac:spMkLst>
        </pc:spChg>
        <pc:spChg chg="mod">
          <ac:chgData name="#CHONG WEI KANG#" userId="60ae6041-1c33-44b0-a58f-c44f2bfb570d" providerId="ADAL" clId="{B4FDB951-3CE3-43BA-80AF-2C4DECE7D20E}" dt="2023-03-27T08:28:22.606" v="199"/>
          <ac:spMkLst>
            <pc:docMk/>
            <pc:sldMk cId="0" sldId="257"/>
            <ac:spMk id="33" creationId="{8D793911-2ADB-8541-6880-64B1BA262BE1}"/>
          </ac:spMkLst>
        </pc:spChg>
        <pc:spChg chg="mod">
          <ac:chgData name="#CHONG WEI KANG#" userId="60ae6041-1c33-44b0-a58f-c44f2bfb570d" providerId="ADAL" clId="{B4FDB951-3CE3-43BA-80AF-2C4DECE7D20E}" dt="2023-03-27T08:28:22.606" v="199"/>
          <ac:spMkLst>
            <pc:docMk/>
            <pc:sldMk cId="0" sldId="257"/>
            <ac:spMk id="34" creationId="{708EF83E-D2ED-1F9E-773E-528236D969AE}"/>
          </ac:spMkLst>
        </pc:spChg>
        <pc:spChg chg="mod">
          <ac:chgData name="#CHONG WEI KANG#" userId="60ae6041-1c33-44b0-a58f-c44f2bfb570d" providerId="ADAL" clId="{B4FDB951-3CE3-43BA-80AF-2C4DECE7D20E}" dt="2023-03-27T08:28:22.606" v="199"/>
          <ac:spMkLst>
            <pc:docMk/>
            <pc:sldMk cId="0" sldId="257"/>
            <ac:spMk id="35" creationId="{8EFE229D-8FE2-FFC5-38E2-CE4C073DFC05}"/>
          </ac:spMkLst>
        </pc:spChg>
        <pc:spChg chg="mod">
          <ac:chgData name="#CHONG WEI KANG#" userId="60ae6041-1c33-44b0-a58f-c44f2bfb570d" providerId="ADAL" clId="{B4FDB951-3CE3-43BA-80AF-2C4DECE7D20E}" dt="2023-03-27T08:28:22.606" v="199"/>
          <ac:spMkLst>
            <pc:docMk/>
            <pc:sldMk cId="0" sldId="257"/>
            <ac:spMk id="36" creationId="{D9CFA87A-38B4-92CE-9F48-05FE2BC21A0D}"/>
          </ac:spMkLst>
        </pc:spChg>
        <pc:spChg chg="mod">
          <ac:chgData name="#CHONG WEI KANG#" userId="60ae6041-1c33-44b0-a58f-c44f2bfb570d" providerId="ADAL" clId="{B4FDB951-3CE3-43BA-80AF-2C4DECE7D20E}" dt="2023-03-27T08:28:22.606" v="199"/>
          <ac:spMkLst>
            <pc:docMk/>
            <pc:sldMk cId="0" sldId="257"/>
            <ac:spMk id="37" creationId="{DAC20F73-5ADF-02BE-EA2D-48AA3D813F19}"/>
          </ac:spMkLst>
        </pc:spChg>
        <pc:spChg chg="mod">
          <ac:chgData name="#CHONG WEI KANG#" userId="60ae6041-1c33-44b0-a58f-c44f2bfb570d" providerId="ADAL" clId="{B4FDB951-3CE3-43BA-80AF-2C4DECE7D20E}" dt="2023-03-27T08:28:22.606" v="199"/>
          <ac:spMkLst>
            <pc:docMk/>
            <pc:sldMk cId="0" sldId="257"/>
            <ac:spMk id="38" creationId="{0826444D-34CA-1A5B-2615-04B60D945A52}"/>
          </ac:spMkLst>
        </pc:spChg>
        <pc:spChg chg="mod">
          <ac:chgData name="#CHONG WEI KANG#" userId="60ae6041-1c33-44b0-a58f-c44f2bfb570d" providerId="ADAL" clId="{B4FDB951-3CE3-43BA-80AF-2C4DECE7D20E}" dt="2023-03-27T08:28:22.606" v="199"/>
          <ac:spMkLst>
            <pc:docMk/>
            <pc:sldMk cId="0" sldId="257"/>
            <ac:spMk id="39" creationId="{8ECBA696-3499-0076-3819-58C02E45CEB4}"/>
          </ac:spMkLst>
        </pc:spChg>
        <pc:spChg chg="mod">
          <ac:chgData name="#CHONG WEI KANG#" userId="60ae6041-1c33-44b0-a58f-c44f2bfb570d" providerId="ADAL" clId="{B4FDB951-3CE3-43BA-80AF-2C4DECE7D20E}" dt="2023-03-27T08:28:22.606" v="199"/>
          <ac:spMkLst>
            <pc:docMk/>
            <pc:sldMk cId="0" sldId="257"/>
            <ac:spMk id="40" creationId="{1FFD686D-70C0-1F0B-0A97-EB1255844FDA}"/>
          </ac:spMkLst>
        </pc:spChg>
        <pc:spChg chg="mod">
          <ac:chgData name="#CHONG WEI KANG#" userId="60ae6041-1c33-44b0-a58f-c44f2bfb570d" providerId="ADAL" clId="{B4FDB951-3CE3-43BA-80AF-2C4DECE7D20E}" dt="2023-03-27T08:28:22.606" v="199"/>
          <ac:spMkLst>
            <pc:docMk/>
            <pc:sldMk cId="0" sldId="257"/>
            <ac:spMk id="41" creationId="{CCDB692E-ACEA-5430-63CA-E1B47119D082}"/>
          </ac:spMkLst>
        </pc:spChg>
        <pc:spChg chg="mod">
          <ac:chgData name="#CHONG WEI KANG#" userId="60ae6041-1c33-44b0-a58f-c44f2bfb570d" providerId="ADAL" clId="{B4FDB951-3CE3-43BA-80AF-2C4DECE7D20E}" dt="2023-03-27T08:28:22.606" v="199"/>
          <ac:spMkLst>
            <pc:docMk/>
            <pc:sldMk cId="0" sldId="257"/>
            <ac:spMk id="42" creationId="{6B9D6990-EC4D-F91A-BE7A-32FDB3F0569C}"/>
          </ac:spMkLst>
        </pc:spChg>
        <pc:spChg chg="mod">
          <ac:chgData name="#CHONG WEI KANG#" userId="60ae6041-1c33-44b0-a58f-c44f2bfb570d" providerId="ADAL" clId="{B4FDB951-3CE3-43BA-80AF-2C4DECE7D20E}" dt="2023-03-27T08:28:22.606" v="199"/>
          <ac:spMkLst>
            <pc:docMk/>
            <pc:sldMk cId="0" sldId="257"/>
            <ac:spMk id="43" creationId="{2E0D0090-781B-39EF-4ABC-2103CE92AB60}"/>
          </ac:spMkLst>
        </pc:spChg>
        <pc:spChg chg="mod">
          <ac:chgData name="#CHONG WEI KANG#" userId="60ae6041-1c33-44b0-a58f-c44f2bfb570d" providerId="ADAL" clId="{B4FDB951-3CE3-43BA-80AF-2C4DECE7D20E}" dt="2023-03-27T08:28:22.606" v="199"/>
          <ac:spMkLst>
            <pc:docMk/>
            <pc:sldMk cId="0" sldId="257"/>
            <ac:spMk id="44" creationId="{B0048C15-D2EA-FD47-4E9E-5FD6F2D76DA4}"/>
          </ac:spMkLst>
        </pc:spChg>
        <pc:spChg chg="mod">
          <ac:chgData name="#CHONG WEI KANG#" userId="60ae6041-1c33-44b0-a58f-c44f2bfb570d" providerId="ADAL" clId="{B4FDB951-3CE3-43BA-80AF-2C4DECE7D20E}" dt="2023-03-27T08:28:22.606" v="199"/>
          <ac:spMkLst>
            <pc:docMk/>
            <pc:sldMk cId="0" sldId="257"/>
            <ac:spMk id="47" creationId="{35B45B55-211C-F580-EB6D-974FD599F667}"/>
          </ac:spMkLst>
        </pc:spChg>
        <pc:spChg chg="mod">
          <ac:chgData name="#CHONG WEI KANG#" userId="60ae6041-1c33-44b0-a58f-c44f2bfb570d" providerId="ADAL" clId="{B4FDB951-3CE3-43BA-80AF-2C4DECE7D20E}" dt="2023-03-27T08:28:22.606" v="199"/>
          <ac:spMkLst>
            <pc:docMk/>
            <pc:sldMk cId="0" sldId="257"/>
            <ac:spMk id="48" creationId="{2AA6CAD4-E603-187B-008C-263AA4883697}"/>
          </ac:spMkLst>
        </pc:spChg>
        <pc:spChg chg="mod">
          <ac:chgData name="#CHONG WEI KANG#" userId="60ae6041-1c33-44b0-a58f-c44f2bfb570d" providerId="ADAL" clId="{B4FDB951-3CE3-43BA-80AF-2C4DECE7D20E}" dt="2023-03-27T08:28:22.606" v="199"/>
          <ac:spMkLst>
            <pc:docMk/>
            <pc:sldMk cId="0" sldId="257"/>
            <ac:spMk id="50" creationId="{821B079F-40F6-B649-B59C-0B492B635B8B}"/>
          </ac:spMkLst>
        </pc:spChg>
        <pc:spChg chg="mod">
          <ac:chgData name="#CHONG WEI KANG#" userId="60ae6041-1c33-44b0-a58f-c44f2bfb570d" providerId="ADAL" clId="{B4FDB951-3CE3-43BA-80AF-2C4DECE7D20E}" dt="2023-03-27T08:28:22.606" v="199"/>
          <ac:spMkLst>
            <pc:docMk/>
            <pc:sldMk cId="0" sldId="257"/>
            <ac:spMk id="51" creationId="{617A16C0-567E-A2C6-63C5-DA7511D5EA1B}"/>
          </ac:spMkLst>
        </pc:spChg>
        <pc:spChg chg="mod">
          <ac:chgData name="#CHONG WEI KANG#" userId="60ae6041-1c33-44b0-a58f-c44f2bfb570d" providerId="ADAL" clId="{B4FDB951-3CE3-43BA-80AF-2C4DECE7D20E}" dt="2023-03-27T08:28:22.606" v="199"/>
          <ac:spMkLst>
            <pc:docMk/>
            <pc:sldMk cId="0" sldId="257"/>
            <ac:spMk id="52" creationId="{A0401ECB-FBC9-5354-5BB8-2C489598F874}"/>
          </ac:spMkLst>
        </pc:spChg>
        <pc:spChg chg="mod">
          <ac:chgData name="#CHONG WEI KANG#" userId="60ae6041-1c33-44b0-a58f-c44f2bfb570d" providerId="ADAL" clId="{B4FDB951-3CE3-43BA-80AF-2C4DECE7D20E}" dt="2023-03-27T08:28:22.606" v="199"/>
          <ac:spMkLst>
            <pc:docMk/>
            <pc:sldMk cId="0" sldId="257"/>
            <ac:spMk id="53" creationId="{DBCE10FC-29B1-A6ED-21CF-EAA0463943DB}"/>
          </ac:spMkLst>
        </pc:spChg>
        <pc:spChg chg="mod">
          <ac:chgData name="#CHONG WEI KANG#" userId="60ae6041-1c33-44b0-a58f-c44f2bfb570d" providerId="ADAL" clId="{B4FDB951-3CE3-43BA-80AF-2C4DECE7D20E}" dt="2023-03-27T08:28:22.606" v="199"/>
          <ac:spMkLst>
            <pc:docMk/>
            <pc:sldMk cId="0" sldId="257"/>
            <ac:spMk id="54" creationId="{FE371D9A-63F5-457B-27C9-945F6E4EB400}"/>
          </ac:spMkLst>
        </pc:spChg>
        <pc:spChg chg="mod">
          <ac:chgData name="#CHONG WEI KANG#" userId="60ae6041-1c33-44b0-a58f-c44f2bfb570d" providerId="ADAL" clId="{B4FDB951-3CE3-43BA-80AF-2C4DECE7D20E}" dt="2023-03-27T08:28:22.606" v="199"/>
          <ac:spMkLst>
            <pc:docMk/>
            <pc:sldMk cId="0" sldId="257"/>
            <ac:spMk id="55" creationId="{4689F4AA-6BB9-D680-BAFD-0C9A90575FEA}"/>
          </ac:spMkLst>
        </pc:spChg>
        <pc:spChg chg="mod">
          <ac:chgData name="#CHONG WEI KANG#" userId="60ae6041-1c33-44b0-a58f-c44f2bfb570d" providerId="ADAL" clId="{B4FDB951-3CE3-43BA-80AF-2C4DECE7D20E}" dt="2023-03-27T08:28:22.606" v="199"/>
          <ac:spMkLst>
            <pc:docMk/>
            <pc:sldMk cId="0" sldId="257"/>
            <ac:spMk id="56" creationId="{38E542EB-31E8-1B52-034D-790CC92290B6}"/>
          </ac:spMkLst>
        </pc:spChg>
        <pc:spChg chg="mod">
          <ac:chgData name="#CHONG WEI KANG#" userId="60ae6041-1c33-44b0-a58f-c44f2bfb570d" providerId="ADAL" clId="{B4FDB951-3CE3-43BA-80AF-2C4DECE7D20E}" dt="2023-03-27T08:28:22.606" v="199"/>
          <ac:spMkLst>
            <pc:docMk/>
            <pc:sldMk cId="0" sldId="257"/>
            <ac:spMk id="57" creationId="{7118CDD3-1A27-9D64-FEA2-81A91678178A}"/>
          </ac:spMkLst>
        </pc:spChg>
        <pc:spChg chg="mod">
          <ac:chgData name="#CHONG WEI KANG#" userId="60ae6041-1c33-44b0-a58f-c44f2bfb570d" providerId="ADAL" clId="{B4FDB951-3CE3-43BA-80AF-2C4DECE7D20E}" dt="2023-03-27T08:28:22.606" v="199"/>
          <ac:spMkLst>
            <pc:docMk/>
            <pc:sldMk cId="0" sldId="257"/>
            <ac:spMk id="58" creationId="{4F94A3EA-9520-EAF4-856B-EFDF3544729F}"/>
          </ac:spMkLst>
        </pc:spChg>
        <pc:spChg chg="mod">
          <ac:chgData name="#CHONG WEI KANG#" userId="60ae6041-1c33-44b0-a58f-c44f2bfb570d" providerId="ADAL" clId="{B4FDB951-3CE3-43BA-80AF-2C4DECE7D20E}" dt="2023-03-27T08:28:22.606" v="199"/>
          <ac:spMkLst>
            <pc:docMk/>
            <pc:sldMk cId="0" sldId="257"/>
            <ac:spMk id="59" creationId="{A009765E-23BB-0025-2964-D78B44B8589A}"/>
          </ac:spMkLst>
        </pc:spChg>
        <pc:spChg chg="mod">
          <ac:chgData name="#CHONG WEI KANG#" userId="60ae6041-1c33-44b0-a58f-c44f2bfb570d" providerId="ADAL" clId="{B4FDB951-3CE3-43BA-80AF-2C4DECE7D20E}" dt="2023-03-27T08:28:22.606" v="199"/>
          <ac:spMkLst>
            <pc:docMk/>
            <pc:sldMk cId="0" sldId="257"/>
            <ac:spMk id="60" creationId="{15BF8F33-5AFF-BC46-A2FC-D2617D1897CD}"/>
          </ac:spMkLst>
        </pc:spChg>
        <pc:spChg chg="mod">
          <ac:chgData name="#CHONG WEI KANG#" userId="60ae6041-1c33-44b0-a58f-c44f2bfb570d" providerId="ADAL" clId="{B4FDB951-3CE3-43BA-80AF-2C4DECE7D20E}" dt="2023-03-27T08:28:22.606" v="199"/>
          <ac:spMkLst>
            <pc:docMk/>
            <pc:sldMk cId="0" sldId="257"/>
            <ac:spMk id="61" creationId="{952CA93C-4ABE-CB9A-9F61-B2E80AF4BFA4}"/>
          </ac:spMkLst>
        </pc:spChg>
        <pc:spChg chg="mod">
          <ac:chgData name="#CHONG WEI KANG#" userId="60ae6041-1c33-44b0-a58f-c44f2bfb570d" providerId="ADAL" clId="{B4FDB951-3CE3-43BA-80AF-2C4DECE7D20E}" dt="2023-03-27T08:28:22.606" v="199"/>
          <ac:spMkLst>
            <pc:docMk/>
            <pc:sldMk cId="0" sldId="257"/>
            <ac:spMk id="62" creationId="{A6CAF2ED-439E-1D1D-83FA-07F4C2CAB666}"/>
          </ac:spMkLst>
        </pc:spChg>
        <pc:spChg chg="mod">
          <ac:chgData name="#CHONG WEI KANG#" userId="60ae6041-1c33-44b0-a58f-c44f2bfb570d" providerId="ADAL" clId="{B4FDB951-3CE3-43BA-80AF-2C4DECE7D20E}" dt="2023-03-27T08:28:22.606" v="199"/>
          <ac:spMkLst>
            <pc:docMk/>
            <pc:sldMk cId="0" sldId="257"/>
            <ac:spMk id="63" creationId="{1ADF6DAF-80C4-76D1-F060-40BC8DF2500F}"/>
          </ac:spMkLst>
        </pc:spChg>
        <pc:spChg chg="mod">
          <ac:chgData name="#CHONG WEI KANG#" userId="60ae6041-1c33-44b0-a58f-c44f2bfb570d" providerId="ADAL" clId="{B4FDB951-3CE3-43BA-80AF-2C4DECE7D20E}" dt="2023-03-27T08:28:22.606" v="199"/>
          <ac:spMkLst>
            <pc:docMk/>
            <pc:sldMk cId="0" sldId="257"/>
            <ac:spMk id="64" creationId="{4ED05711-8337-6CAF-625A-1536E359BC15}"/>
          </ac:spMkLst>
        </pc:spChg>
        <pc:spChg chg="mod">
          <ac:chgData name="#CHONG WEI KANG#" userId="60ae6041-1c33-44b0-a58f-c44f2bfb570d" providerId="ADAL" clId="{B4FDB951-3CE3-43BA-80AF-2C4DECE7D20E}" dt="2023-03-27T08:28:22.606" v="199"/>
          <ac:spMkLst>
            <pc:docMk/>
            <pc:sldMk cId="0" sldId="257"/>
            <ac:spMk id="65" creationId="{8E54D98B-2E2A-44DB-6E90-4A56A4295D5D}"/>
          </ac:spMkLst>
        </pc:spChg>
        <pc:spChg chg="mod">
          <ac:chgData name="#CHONG WEI KANG#" userId="60ae6041-1c33-44b0-a58f-c44f2bfb570d" providerId="ADAL" clId="{B4FDB951-3CE3-43BA-80AF-2C4DECE7D20E}" dt="2023-03-27T08:28:22.606" v="199"/>
          <ac:spMkLst>
            <pc:docMk/>
            <pc:sldMk cId="0" sldId="257"/>
            <ac:spMk id="66" creationId="{2502A5AC-8ED5-D78F-1F3E-8AA5E13E7C3C}"/>
          </ac:spMkLst>
        </pc:spChg>
        <pc:spChg chg="mod">
          <ac:chgData name="#CHONG WEI KANG#" userId="60ae6041-1c33-44b0-a58f-c44f2bfb570d" providerId="ADAL" clId="{B4FDB951-3CE3-43BA-80AF-2C4DECE7D20E}" dt="2023-03-27T08:28:22.606" v="199"/>
          <ac:spMkLst>
            <pc:docMk/>
            <pc:sldMk cId="0" sldId="257"/>
            <ac:spMk id="67" creationId="{1A878158-7D0D-ABAB-877E-1B8A0DCF756A}"/>
          </ac:spMkLst>
        </pc:spChg>
        <pc:spChg chg="mod">
          <ac:chgData name="#CHONG WEI KANG#" userId="60ae6041-1c33-44b0-a58f-c44f2bfb570d" providerId="ADAL" clId="{B4FDB951-3CE3-43BA-80AF-2C4DECE7D20E}" dt="2023-03-27T08:28:22.606" v="199"/>
          <ac:spMkLst>
            <pc:docMk/>
            <pc:sldMk cId="0" sldId="257"/>
            <ac:spMk id="68" creationId="{6AC99CBB-8F97-B07C-17FA-6FEFAACB6F9F}"/>
          </ac:spMkLst>
        </pc:spChg>
        <pc:spChg chg="mod">
          <ac:chgData name="#CHONG WEI KANG#" userId="60ae6041-1c33-44b0-a58f-c44f2bfb570d" providerId="ADAL" clId="{B4FDB951-3CE3-43BA-80AF-2C4DECE7D20E}" dt="2023-03-27T08:28:22.606" v="199"/>
          <ac:spMkLst>
            <pc:docMk/>
            <pc:sldMk cId="0" sldId="257"/>
            <ac:spMk id="71" creationId="{6524CD54-D880-B1A5-1439-F6B9037F9F35}"/>
          </ac:spMkLst>
        </pc:spChg>
        <pc:spChg chg="mod">
          <ac:chgData name="#CHONG WEI KANG#" userId="60ae6041-1c33-44b0-a58f-c44f2bfb570d" providerId="ADAL" clId="{B4FDB951-3CE3-43BA-80AF-2C4DECE7D20E}" dt="2023-03-27T08:28:22.606" v="199"/>
          <ac:spMkLst>
            <pc:docMk/>
            <pc:sldMk cId="0" sldId="257"/>
            <ac:spMk id="72" creationId="{0688AD33-3C43-97E6-9A42-3AC4FA5171D9}"/>
          </ac:spMkLst>
        </pc:spChg>
        <pc:spChg chg="mod">
          <ac:chgData name="#CHONG WEI KANG#" userId="60ae6041-1c33-44b0-a58f-c44f2bfb570d" providerId="ADAL" clId="{B4FDB951-3CE3-43BA-80AF-2C4DECE7D20E}" dt="2023-03-27T08:28:22.606" v="199"/>
          <ac:spMkLst>
            <pc:docMk/>
            <pc:sldMk cId="0" sldId="257"/>
            <ac:spMk id="74" creationId="{20AF8195-7AEC-73D3-C5EB-F2B7C46A3665}"/>
          </ac:spMkLst>
        </pc:spChg>
        <pc:spChg chg="mod">
          <ac:chgData name="#CHONG WEI KANG#" userId="60ae6041-1c33-44b0-a58f-c44f2bfb570d" providerId="ADAL" clId="{B4FDB951-3CE3-43BA-80AF-2C4DECE7D20E}" dt="2023-03-27T08:28:22.606" v="199"/>
          <ac:spMkLst>
            <pc:docMk/>
            <pc:sldMk cId="0" sldId="257"/>
            <ac:spMk id="75" creationId="{9F98D231-0AA0-0DF8-37A2-327F2A012CF0}"/>
          </ac:spMkLst>
        </pc:spChg>
        <pc:spChg chg="mod">
          <ac:chgData name="#CHONG WEI KANG#" userId="60ae6041-1c33-44b0-a58f-c44f2bfb570d" providerId="ADAL" clId="{B4FDB951-3CE3-43BA-80AF-2C4DECE7D20E}" dt="2023-03-27T08:28:22.606" v="199"/>
          <ac:spMkLst>
            <pc:docMk/>
            <pc:sldMk cId="0" sldId="257"/>
            <ac:spMk id="76" creationId="{28C4CA11-66C9-027D-B87C-C1A73FD16860}"/>
          </ac:spMkLst>
        </pc:spChg>
        <pc:spChg chg="add del">
          <ac:chgData name="#CHONG WEI KANG#" userId="60ae6041-1c33-44b0-a58f-c44f2bfb570d" providerId="ADAL" clId="{B4FDB951-3CE3-43BA-80AF-2C4DECE7D20E}" dt="2023-03-27T08:26:39.972" v="192" actId="478"/>
          <ac:spMkLst>
            <pc:docMk/>
            <pc:sldMk cId="0" sldId="257"/>
            <ac:spMk id="95"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96"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97"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98"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99"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100"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101"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102"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103" creationId="{00000000-0000-0000-0000-000000000000}"/>
          </ac:spMkLst>
        </pc:spChg>
        <pc:spChg chg="add del">
          <ac:chgData name="#CHONG WEI KANG#" userId="60ae6041-1c33-44b0-a58f-c44f2bfb570d" providerId="ADAL" clId="{B4FDB951-3CE3-43BA-80AF-2C4DECE7D20E}" dt="2023-03-27T08:26:39.972" v="192" actId="478"/>
          <ac:spMkLst>
            <pc:docMk/>
            <pc:sldMk cId="0" sldId="257"/>
            <ac:spMk id="117" creationId="{00000000-0000-0000-0000-000000000000}"/>
          </ac:spMkLst>
        </pc:spChg>
        <pc:spChg chg="del mod">
          <ac:chgData name="#CHONG WEI KANG#" userId="60ae6041-1c33-44b0-a58f-c44f2bfb570d" providerId="ADAL" clId="{B4FDB951-3CE3-43BA-80AF-2C4DECE7D20E}" dt="2023-03-27T08:26:39.972" v="192" actId="478"/>
          <ac:spMkLst>
            <pc:docMk/>
            <pc:sldMk cId="0" sldId="257"/>
            <ac:spMk id="118" creationId="{00000000-0000-0000-0000-000000000000}"/>
          </ac:spMkLst>
        </pc:spChg>
        <pc:spChg chg="mod">
          <ac:chgData name="#CHONG WEI KANG#" userId="60ae6041-1c33-44b0-a58f-c44f2bfb570d" providerId="ADAL" clId="{B4FDB951-3CE3-43BA-80AF-2C4DECE7D20E}" dt="2023-03-27T08:24:32.741" v="112"/>
          <ac:spMkLst>
            <pc:docMk/>
            <pc:sldMk cId="0" sldId="257"/>
            <ac:spMk id="119" creationId="{00000000-0000-0000-0000-000000000000}"/>
          </ac:spMkLst>
        </pc:spChg>
        <pc:spChg chg="mod">
          <ac:chgData name="#CHONG WEI KANG#" userId="60ae6041-1c33-44b0-a58f-c44f2bfb570d" providerId="ADAL" clId="{B4FDB951-3CE3-43BA-80AF-2C4DECE7D20E}" dt="2023-03-27T08:28:22.606" v="199"/>
          <ac:spMkLst>
            <pc:docMk/>
            <pc:sldMk cId="0" sldId="257"/>
            <ac:spMk id="132" creationId="{8A0E8529-262C-2F6E-135E-4147F683B585}"/>
          </ac:spMkLst>
        </pc:spChg>
        <pc:spChg chg="mod">
          <ac:chgData name="#CHONG WEI KANG#" userId="60ae6041-1c33-44b0-a58f-c44f2bfb570d" providerId="ADAL" clId="{B4FDB951-3CE3-43BA-80AF-2C4DECE7D20E}" dt="2023-03-27T08:28:22.606" v="199"/>
          <ac:spMkLst>
            <pc:docMk/>
            <pc:sldMk cId="0" sldId="257"/>
            <ac:spMk id="133" creationId="{91D87645-C98A-B9CD-40B1-33348C4529BD}"/>
          </ac:spMkLst>
        </pc:spChg>
        <pc:spChg chg="mod">
          <ac:chgData name="#CHONG WEI KANG#" userId="60ae6041-1c33-44b0-a58f-c44f2bfb570d" providerId="ADAL" clId="{B4FDB951-3CE3-43BA-80AF-2C4DECE7D20E}" dt="2023-03-27T08:28:22.606" v="199"/>
          <ac:spMkLst>
            <pc:docMk/>
            <pc:sldMk cId="0" sldId="257"/>
            <ac:spMk id="134" creationId="{067240DE-6809-4095-3745-CBB60FD97809}"/>
          </ac:spMkLst>
        </pc:spChg>
        <pc:spChg chg="mod">
          <ac:chgData name="#CHONG WEI KANG#" userId="60ae6041-1c33-44b0-a58f-c44f2bfb570d" providerId="ADAL" clId="{B4FDB951-3CE3-43BA-80AF-2C4DECE7D20E}" dt="2023-03-27T08:28:22.606" v="199"/>
          <ac:spMkLst>
            <pc:docMk/>
            <pc:sldMk cId="0" sldId="257"/>
            <ac:spMk id="135" creationId="{C06BA0B7-FFEA-72AC-2920-09F4BAA3EF83}"/>
          </ac:spMkLst>
        </pc:spChg>
        <pc:spChg chg="mod">
          <ac:chgData name="#CHONG WEI KANG#" userId="60ae6041-1c33-44b0-a58f-c44f2bfb570d" providerId="ADAL" clId="{B4FDB951-3CE3-43BA-80AF-2C4DECE7D20E}" dt="2023-03-27T08:28:22.606" v="199"/>
          <ac:spMkLst>
            <pc:docMk/>
            <pc:sldMk cId="0" sldId="257"/>
            <ac:spMk id="136" creationId="{2FC981E0-2A07-FC30-08EE-78B476585547}"/>
          </ac:spMkLst>
        </pc:spChg>
        <pc:spChg chg="mod">
          <ac:chgData name="#CHONG WEI KANG#" userId="60ae6041-1c33-44b0-a58f-c44f2bfb570d" providerId="ADAL" clId="{B4FDB951-3CE3-43BA-80AF-2C4DECE7D20E}" dt="2023-03-27T08:28:22.606" v="199"/>
          <ac:spMkLst>
            <pc:docMk/>
            <pc:sldMk cId="0" sldId="257"/>
            <ac:spMk id="137" creationId="{7775E84B-0DAF-62B6-0E9F-6B7F1939CA99}"/>
          </ac:spMkLst>
        </pc:spChg>
        <pc:spChg chg="mod">
          <ac:chgData name="#CHONG WEI KANG#" userId="60ae6041-1c33-44b0-a58f-c44f2bfb570d" providerId="ADAL" clId="{B4FDB951-3CE3-43BA-80AF-2C4DECE7D20E}" dt="2023-03-27T08:28:22.606" v="199"/>
          <ac:spMkLst>
            <pc:docMk/>
            <pc:sldMk cId="0" sldId="257"/>
            <ac:spMk id="138" creationId="{11E5D86A-1FBF-5BEA-90A6-39A88267059D}"/>
          </ac:spMkLst>
        </pc:spChg>
        <pc:spChg chg="mod">
          <ac:chgData name="#CHONG WEI KANG#" userId="60ae6041-1c33-44b0-a58f-c44f2bfb570d" providerId="ADAL" clId="{B4FDB951-3CE3-43BA-80AF-2C4DECE7D20E}" dt="2023-03-27T08:28:22.606" v="199"/>
          <ac:spMkLst>
            <pc:docMk/>
            <pc:sldMk cId="0" sldId="257"/>
            <ac:spMk id="139" creationId="{9D309193-5005-C920-E7D6-017602D10536}"/>
          </ac:spMkLst>
        </pc:spChg>
        <pc:spChg chg="mod">
          <ac:chgData name="#CHONG WEI KANG#" userId="60ae6041-1c33-44b0-a58f-c44f2bfb570d" providerId="ADAL" clId="{B4FDB951-3CE3-43BA-80AF-2C4DECE7D20E}" dt="2023-03-27T08:28:22.606" v="199"/>
          <ac:spMkLst>
            <pc:docMk/>
            <pc:sldMk cId="0" sldId="257"/>
            <ac:spMk id="140" creationId="{836AB13C-E419-E12F-E3C1-DF7BC467B952}"/>
          </ac:spMkLst>
        </pc:spChg>
        <pc:spChg chg="mod">
          <ac:chgData name="#CHONG WEI KANG#" userId="60ae6041-1c33-44b0-a58f-c44f2bfb570d" providerId="ADAL" clId="{B4FDB951-3CE3-43BA-80AF-2C4DECE7D20E}" dt="2023-03-27T08:28:22.606" v="199"/>
          <ac:spMkLst>
            <pc:docMk/>
            <pc:sldMk cId="0" sldId="257"/>
            <ac:spMk id="141" creationId="{B5FDA0AC-A7BE-970C-B9B2-77ECD046C83D}"/>
          </ac:spMkLst>
        </pc:spChg>
        <pc:spChg chg="mod">
          <ac:chgData name="#CHONG WEI KANG#" userId="60ae6041-1c33-44b0-a58f-c44f2bfb570d" providerId="ADAL" clId="{B4FDB951-3CE3-43BA-80AF-2C4DECE7D20E}" dt="2023-03-27T08:28:22.606" v="199"/>
          <ac:spMkLst>
            <pc:docMk/>
            <pc:sldMk cId="0" sldId="257"/>
            <ac:spMk id="142" creationId="{C42B2FD4-6067-6C0F-CDA8-1E2BCD3A5675}"/>
          </ac:spMkLst>
        </pc:spChg>
        <pc:spChg chg="mod">
          <ac:chgData name="#CHONG WEI KANG#" userId="60ae6041-1c33-44b0-a58f-c44f2bfb570d" providerId="ADAL" clId="{B4FDB951-3CE3-43BA-80AF-2C4DECE7D20E}" dt="2023-03-27T08:28:22.606" v="199"/>
          <ac:spMkLst>
            <pc:docMk/>
            <pc:sldMk cId="0" sldId="257"/>
            <ac:spMk id="143" creationId="{0E85799A-F0D1-1565-7437-DF3D46F336A2}"/>
          </ac:spMkLst>
        </pc:spChg>
        <pc:spChg chg="mod">
          <ac:chgData name="#CHONG WEI KANG#" userId="60ae6041-1c33-44b0-a58f-c44f2bfb570d" providerId="ADAL" clId="{B4FDB951-3CE3-43BA-80AF-2C4DECE7D20E}" dt="2023-03-27T08:28:22.606" v="199"/>
          <ac:spMkLst>
            <pc:docMk/>
            <pc:sldMk cId="0" sldId="257"/>
            <ac:spMk id="144" creationId="{A75FB465-B5CA-7969-A48B-770475253CE0}"/>
          </ac:spMkLst>
        </pc:spChg>
        <pc:spChg chg="mod">
          <ac:chgData name="#CHONG WEI KANG#" userId="60ae6041-1c33-44b0-a58f-c44f2bfb570d" providerId="ADAL" clId="{B4FDB951-3CE3-43BA-80AF-2C4DECE7D20E}" dt="2023-03-27T08:28:22.606" v="199"/>
          <ac:spMkLst>
            <pc:docMk/>
            <pc:sldMk cId="0" sldId="257"/>
            <ac:spMk id="145" creationId="{6C46FC2A-C4F3-86B9-3A33-68E52780B4CA}"/>
          </ac:spMkLst>
        </pc:spChg>
        <pc:spChg chg="mod">
          <ac:chgData name="#CHONG WEI KANG#" userId="60ae6041-1c33-44b0-a58f-c44f2bfb570d" providerId="ADAL" clId="{B4FDB951-3CE3-43BA-80AF-2C4DECE7D20E}" dt="2023-03-27T08:28:22.606" v="199"/>
          <ac:spMkLst>
            <pc:docMk/>
            <pc:sldMk cId="0" sldId="257"/>
            <ac:spMk id="146" creationId="{7B31A9D2-9A38-3240-2CF2-4412BEC67152}"/>
          </ac:spMkLst>
        </pc:spChg>
        <pc:spChg chg="mod">
          <ac:chgData name="#CHONG WEI KANG#" userId="60ae6041-1c33-44b0-a58f-c44f2bfb570d" providerId="ADAL" clId="{B4FDB951-3CE3-43BA-80AF-2C4DECE7D20E}" dt="2023-03-27T08:28:22.606" v="199"/>
          <ac:spMkLst>
            <pc:docMk/>
            <pc:sldMk cId="0" sldId="257"/>
            <ac:spMk id="149" creationId="{A4D900E6-4CD9-2D10-9C71-0FC04C84A924}"/>
          </ac:spMkLst>
        </pc:spChg>
        <pc:spChg chg="mod">
          <ac:chgData name="#CHONG WEI KANG#" userId="60ae6041-1c33-44b0-a58f-c44f2bfb570d" providerId="ADAL" clId="{B4FDB951-3CE3-43BA-80AF-2C4DECE7D20E}" dt="2023-03-27T08:28:22.606" v="199"/>
          <ac:spMkLst>
            <pc:docMk/>
            <pc:sldMk cId="0" sldId="257"/>
            <ac:spMk id="150" creationId="{DEF733BB-972F-12A5-DB7A-CCEDDC57CC9E}"/>
          </ac:spMkLst>
        </pc:spChg>
        <pc:spChg chg="mod">
          <ac:chgData name="#CHONG WEI KANG#" userId="60ae6041-1c33-44b0-a58f-c44f2bfb570d" providerId="ADAL" clId="{B4FDB951-3CE3-43BA-80AF-2C4DECE7D20E}" dt="2023-03-27T08:28:22.606" v="199"/>
          <ac:spMkLst>
            <pc:docMk/>
            <pc:sldMk cId="0" sldId="257"/>
            <ac:spMk id="152" creationId="{0455F708-6A92-C487-9C12-D713699F4C13}"/>
          </ac:spMkLst>
        </pc:spChg>
        <pc:spChg chg="mod">
          <ac:chgData name="#CHONG WEI KANG#" userId="60ae6041-1c33-44b0-a58f-c44f2bfb570d" providerId="ADAL" clId="{B4FDB951-3CE3-43BA-80AF-2C4DECE7D20E}" dt="2023-03-27T08:28:22.606" v="199"/>
          <ac:spMkLst>
            <pc:docMk/>
            <pc:sldMk cId="0" sldId="257"/>
            <ac:spMk id="153" creationId="{BD31B655-F1B2-44E8-FFB6-4447175A940A}"/>
          </ac:spMkLst>
        </pc:spChg>
        <pc:spChg chg="mod">
          <ac:chgData name="#CHONG WEI KANG#" userId="60ae6041-1c33-44b0-a58f-c44f2bfb570d" providerId="ADAL" clId="{B4FDB951-3CE3-43BA-80AF-2C4DECE7D20E}" dt="2023-03-27T08:28:22.606" v="199"/>
          <ac:spMkLst>
            <pc:docMk/>
            <pc:sldMk cId="0" sldId="257"/>
            <ac:spMk id="154" creationId="{92B8E9BD-2E34-310A-BC9A-A8262490118B}"/>
          </ac:spMkLst>
        </pc:spChg>
        <pc:spChg chg="mod">
          <ac:chgData name="#CHONG WEI KANG#" userId="60ae6041-1c33-44b0-a58f-c44f2bfb570d" providerId="ADAL" clId="{B4FDB951-3CE3-43BA-80AF-2C4DECE7D20E}" dt="2023-03-27T08:28:22.606" v="199"/>
          <ac:spMkLst>
            <pc:docMk/>
            <pc:sldMk cId="0" sldId="257"/>
            <ac:spMk id="155" creationId="{377E8EF4-C4B1-F491-1A7B-E8EADE942A1B}"/>
          </ac:spMkLst>
        </pc:spChg>
        <pc:spChg chg="mod">
          <ac:chgData name="#CHONG WEI KANG#" userId="60ae6041-1c33-44b0-a58f-c44f2bfb570d" providerId="ADAL" clId="{B4FDB951-3CE3-43BA-80AF-2C4DECE7D20E}" dt="2023-03-27T08:28:22.606" v="199"/>
          <ac:spMkLst>
            <pc:docMk/>
            <pc:sldMk cId="0" sldId="257"/>
            <ac:spMk id="156" creationId="{6F1FFA8F-C4C9-CC3B-272E-41853C097EF6}"/>
          </ac:spMkLst>
        </pc:spChg>
        <pc:spChg chg="mod">
          <ac:chgData name="#CHONG WEI KANG#" userId="60ae6041-1c33-44b0-a58f-c44f2bfb570d" providerId="ADAL" clId="{B4FDB951-3CE3-43BA-80AF-2C4DECE7D20E}" dt="2023-03-27T08:28:22.606" v="199"/>
          <ac:spMkLst>
            <pc:docMk/>
            <pc:sldMk cId="0" sldId="257"/>
            <ac:spMk id="157" creationId="{474FDEB4-094C-4A93-8355-36C8C4039E1C}"/>
          </ac:spMkLst>
        </pc:spChg>
        <pc:spChg chg="mod">
          <ac:chgData name="#CHONG WEI KANG#" userId="60ae6041-1c33-44b0-a58f-c44f2bfb570d" providerId="ADAL" clId="{B4FDB951-3CE3-43BA-80AF-2C4DECE7D20E}" dt="2023-03-27T08:28:22.606" v="199"/>
          <ac:spMkLst>
            <pc:docMk/>
            <pc:sldMk cId="0" sldId="257"/>
            <ac:spMk id="158" creationId="{A63423F9-4EA3-50E8-3E74-59976B169D95}"/>
          </ac:spMkLst>
        </pc:spChg>
        <pc:spChg chg="mod">
          <ac:chgData name="#CHONG WEI KANG#" userId="60ae6041-1c33-44b0-a58f-c44f2bfb570d" providerId="ADAL" clId="{B4FDB951-3CE3-43BA-80AF-2C4DECE7D20E}" dt="2023-03-27T08:28:22.606" v="199"/>
          <ac:spMkLst>
            <pc:docMk/>
            <pc:sldMk cId="0" sldId="257"/>
            <ac:spMk id="159" creationId="{680AAD35-9D3B-78B0-DB43-43AC0C25DDEF}"/>
          </ac:spMkLst>
        </pc:spChg>
        <pc:spChg chg="mod">
          <ac:chgData name="#CHONG WEI KANG#" userId="60ae6041-1c33-44b0-a58f-c44f2bfb570d" providerId="ADAL" clId="{B4FDB951-3CE3-43BA-80AF-2C4DECE7D20E}" dt="2023-03-27T08:28:22.606" v="199"/>
          <ac:spMkLst>
            <pc:docMk/>
            <pc:sldMk cId="0" sldId="257"/>
            <ac:spMk id="160" creationId="{1CFB2260-42D6-D05E-A6A4-7ACDFF658044}"/>
          </ac:spMkLst>
        </pc:spChg>
        <pc:spChg chg="mod">
          <ac:chgData name="#CHONG WEI KANG#" userId="60ae6041-1c33-44b0-a58f-c44f2bfb570d" providerId="ADAL" clId="{B4FDB951-3CE3-43BA-80AF-2C4DECE7D20E}" dt="2023-03-27T08:28:22.606" v="199"/>
          <ac:spMkLst>
            <pc:docMk/>
            <pc:sldMk cId="0" sldId="257"/>
            <ac:spMk id="161" creationId="{31D5C578-2633-716C-59EE-F93C17BAA778}"/>
          </ac:spMkLst>
        </pc:spChg>
        <pc:spChg chg="mod">
          <ac:chgData name="#CHONG WEI KANG#" userId="60ae6041-1c33-44b0-a58f-c44f2bfb570d" providerId="ADAL" clId="{B4FDB951-3CE3-43BA-80AF-2C4DECE7D20E}" dt="2023-03-27T08:28:22.606" v="199"/>
          <ac:spMkLst>
            <pc:docMk/>
            <pc:sldMk cId="0" sldId="257"/>
            <ac:spMk id="162" creationId="{B058ECCA-760C-47E9-B3CD-116375799895}"/>
          </ac:spMkLst>
        </pc:spChg>
        <pc:spChg chg="mod">
          <ac:chgData name="#CHONG WEI KANG#" userId="60ae6041-1c33-44b0-a58f-c44f2bfb570d" providerId="ADAL" clId="{B4FDB951-3CE3-43BA-80AF-2C4DECE7D20E}" dt="2023-03-27T08:28:22.606" v="199"/>
          <ac:spMkLst>
            <pc:docMk/>
            <pc:sldMk cId="0" sldId="257"/>
            <ac:spMk id="163" creationId="{ACA9FFB4-1C06-A412-80AF-913AD09555B6}"/>
          </ac:spMkLst>
        </pc:spChg>
        <pc:spChg chg="mod">
          <ac:chgData name="#CHONG WEI KANG#" userId="60ae6041-1c33-44b0-a58f-c44f2bfb570d" providerId="ADAL" clId="{B4FDB951-3CE3-43BA-80AF-2C4DECE7D20E}" dt="2023-03-27T08:28:22.606" v="199"/>
          <ac:spMkLst>
            <pc:docMk/>
            <pc:sldMk cId="0" sldId="257"/>
            <ac:spMk id="164" creationId="{DF514356-2922-505E-4BFB-8759F54F7A45}"/>
          </ac:spMkLst>
        </pc:spChg>
        <pc:spChg chg="mod">
          <ac:chgData name="#CHONG WEI KANG#" userId="60ae6041-1c33-44b0-a58f-c44f2bfb570d" providerId="ADAL" clId="{B4FDB951-3CE3-43BA-80AF-2C4DECE7D20E}" dt="2023-03-27T08:28:22.606" v="199"/>
          <ac:spMkLst>
            <pc:docMk/>
            <pc:sldMk cId="0" sldId="257"/>
            <ac:spMk id="165" creationId="{6DDF397A-D5BD-D1CC-C22F-C6C9A6FD083D}"/>
          </ac:spMkLst>
        </pc:spChg>
        <pc:spChg chg="mod">
          <ac:chgData name="#CHONG WEI KANG#" userId="60ae6041-1c33-44b0-a58f-c44f2bfb570d" providerId="ADAL" clId="{B4FDB951-3CE3-43BA-80AF-2C4DECE7D20E}" dt="2023-03-27T08:28:22.606" v="199"/>
          <ac:spMkLst>
            <pc:docMk/>
            <pc:sldMk cId="0" sldId="257"/>
            <ac:spMk id="166" creationId="{ED5D322F-3DA2-3AFE-85F7-48E97192918F}"/>
          </ac:spMkLst>
        </pc:spChg>
        <pc:spChg chg="mod">
          <ac:chgData name="#CHONG WEI KANG#" userId="60ae6041-1c33-44b0-a58f-c44f2bfb570d" providerId="ADAL" clId="{B4FDB951-3CE3-43BA-80AF-2C4DECE7D20E}" dt="2023-03-27T08:28:22.606" v="199"/>
          <ac:spMkLst>
            <pc:docMk/>
            <pc:sldMk cId="0" sldId="257"/>
            <ac:spMk id="169" creationId="{D164EDF2-E469-538D-D057-7055074661BA}"/>
          </ac:spMkLst>
        </pc:spChg>
        <pc:spChg chg="mod">
          <ac:chgData name="#CHONG WEI KANG#" userId="60ae6041-1c33-44b0-a58f-c44f2bfb570d" providerId="ADAL" clId="{B4FDB951-3CE3-43BA-80AF-2C4DECE7D20E}" dt="2023-03-27T08:28:22.606" v="199"/>
          <ac:spMkLst>
            <pc:docMk/>
            <pc:sldMk cId="0" sldId="257"/>
            <ac:spMk id="170" creationId="{96F31849-B4B1-0DFF-4D20-E38632147BB9}"/>
          </ac:spMkLst>
        </pc:spChg>
        <pc:spChg chg="mod">
          <ac:chgData name="#CHONG WEI KANG#" userId="60ae6041-1c33-44b0-a58f-c44f2bfb570d" providerId="ADAL" clId="{B4FDB951-3CE3-43BA-80AF-2C4DECE7D20E}" dt="2023-03-27T08:28:22.606" v="199"/>
          <ac:spMkLst>
            <pc:docMk/>
            <pc:sldMk cId="0" sldId="257"/>
            <ac:spMk id="172" creationId="{64F5AE53-4EEB-00A8-9861-532A9D2C31DC}"/>
          </ac:spMkLst>
        </pc:spChg>
        <pc:spChg chg="mod">
          <ac:chgData name="#CHONG WEI KANG#" userId="60ae6041-1c33-44b0-a58f-c44f2bfb570d" providerId="ADAL" clId="{B4FDB951-3CE3-43BA-80AF-2C4DECE7D20E}" dt="2023-03-27T08:28:22.606" v="199"/>
          <ac:spMkLst>
            <pc:docMk/>
            <pc:sldMk cId="0" sldId="257"/>
            <ac:spMk id="173" creationId="{5BCD91AC-5358-D53F-A5C1-C59597F476F3}"/>
          </ac:spMkLst>
        </pc:spChg>
        <pc:spChg chg="mod">
          <ac:chgData name="#CHONG WEI KANG#" userId="60ae6041-1c33-44b0-a58f-c44f2bfb570d" providerId="ADAL" clId="{B4FDB951-3CE3-43BA-80AF-2C4DECE7D20E}" dt="2023-03-27T08:28:22.606" v="199"/>
          <ac:spMkLst>
            <pc:docMk/>
            <pc:sldMk cId="0" sldId="257"/>
            <ac:spMk id="174" creationId="{7368080E-BEFB-6E1A-E936-77E749D4F023}"/>
          </ac:spMkLst>
        </pc:spChg>
        <pc:spChg chg="mod">
          <ac:chgData name="#CHONG WEI KANG#" userId="60ae6041-1c33-44b0-a58f-c44f2bfb570d" providerId="ADAL" clId="{B4FDB951-3CE3-43BA-80AF-2C4DECE7D20E}" dt="2023-03-27T08:28:22.606" v="199"/>
          <ac:spMkLst>
            <pc:docMk/>
            <pc:sldMk cId="0" sldId="257"/>
            <ac:spMk id="175" creationId="{EAF00428-B5DE-3E1E-DAF5-13C16CD5AEFA}"/>
          </ac:spMkLst>
        </pc:spChg>
        <pc:spChg chg="mod">
          <ac:chgData name="#CHONG WEI KANG#" userId="60ae6041-1c33-44b0-a58f-c44f2bfb570d" providerId="ADAL" clId="{B4FDB951-3CE3-43BA-80AF-2C4DECE7D20E}" dt="2023-03-27T08:28:22.606" v="199"/>
          <ac:spMkLst>
            <pc:docMk/>
            <pc:sldMk cId="0" sldId="257"/>
            <ac:spMk id="176" creationId="{0F4F437F-DE73-2DC9-D3C3-11D1E5606808}"/>
          </ac:spMkLst>
        </pc:spChg>
        <pc:spChg chg="mod">
          <ac:chgData name="#CHONG WEI KANG#" userId="60ae6041-1c33-44b0-a58f-c44f2bfb570d" providerId="ADAL" clId="{B4FDB951-3CE3-43BA-80AF-2C4DECE7D20E}" dt="2023-03-27T08:28:22.606" v="199"/>
          <ac:spMkLst>
            <pc:docMk/>
            <pc:sldMk cId="0" sldId="257"/>
            <ac:spMk id="177" creationId="{6F6EC7CA-12B2-C8FB-6235-A3996ECFCED3}"/>
          </ac:spMkLst>
        </pc:spChg>
        <pc:spChg chg="mod">
          <ac:chgData name="#CHONG WEI KANG#" userId="60ae6041-1c33-44b0-a58f-c44f2bfb570d" providerId="ADAL" clId="{B4FDB951-3CE3-43BA-80AF-2C4DECE7D20E}" dt="2023-03-27T08:28:22.606" v="199"/>
          <ac:spMkLst>
            <pc:docMk/>
            <pc:sldMk cId="0" sldId="257"/>
            <ac:spMk id="178" creationId="{C766BA4F-97ED-6C96-37D8-6AFDA4758DC0}"/>
          </ac:spMkLst>
        </pc:spChg>
        <pc:spChg chg="mod">
          <ac:chgData name="#CHONG WEI KANG#" userId="60ae6041-1c33-44b0-a58f-c44f2bfb570d" providerId="ADAL" clId="{B4FDB951-3CE3-43BA-80AF-2C4DECE7D20E}" dt="2023-03-27T08:28:22.606" v="199"/>
          <ac:spMkLst>
            <pc:docMk/>
            <pc:sldMk cId="0" sldId="257"/>
            <ac:spMk id="179" creationId="{54FB67B1-B0E2-3A48-2350-5E78C17B213A}"/>
          </ac:spMkLst>
        </pc:spChg>
        <pc:spChg chg="mod">
          <ac:chgData name="#CHONG WEI KANG#" userId="60ae6041-1c33-44b0-a58f-c44f2bfb570d" providerId="ADAL" clId="{B4FDB951-3CE3-43BA-80AF-2C4DECE7D20E}" dt="2023-03-27T08:28:22.606" v="199"/>
          <ac:spMkLst>
            <pc:docMk/>
            <pc:sldMk cId="0" sldId="257"/>
            <ac:spMk id="180" creationId="{C0A31646-3656-A7D4-2994-2C2DC6355EFF}"/>
          </ac:spMkLst>
        </pc:spChg>
        <pc:spChg chg="mod">
          <ac:chgData name="#CHONG WEI KANG#" userId="60ae6041-1c33-44b0-a58f-c44f2bfb570d" providerId="ADAL" clId="{B4FDB951-3CE3-43BA-80AF-2C4DECE7D20E}" dt="2023-03-27T08:28:22.606" v="199"/>
          <ac:spMkLst>
            <pc:docMk/>
            <pc:sldMk cId="0" sldId="257"/>
            <ac:spMk id="181" creationId="{465A230C-51DC-80C9-CDFB-6A9827A0ED48}"/>
          </ac:spMkLst>
        </pc:spChg>
        <pc:spChg chg="mod">
          <ac:chgData name="#CHONG WEI KANG#" userId="60ae6041-1c33-44b0-a58f-c44f2bfb570d" providerId="ADAL" clId="{B4FDB951-3CE3-43BA-80AF-2C4DECE7D20E}" dt="2023-03-27T08:28:22.606" v="199"/>
          <ac:spMkLst>
            <pc:docMk/>
            <pc:sldMk cId="0" sldId="257"/>
            <ac:spMk id="182" creationId="{ADE98DFB-8402-2CB2-D4FE-8BA835F787B2}"/>
          </ac:spMkLst>
        </pc:spChg>
        <pc:spChg chg="mod">
          <ac:chgData name="#CHONG WEI KANG#" userId="60ae6041-1c33-44b0-a58f-c44f2bfb570d" providerId="ADAL" clId="{B4FDB951-3CE3-43BA-80AF-2C4DECE7D20E}" dt="2023-03-27T08:28:22.606" v="199"/>
          <ac:spMkLst>
            <pc:docMk/>
            <pc:sldMk cId="0" sldId="257"/>
            <ac:spMk id="183" creationId="{FD992451-E9FC-0498-6C9A-2C7A9A0903FE}"/>
          </ac:spMkLst>
        </pc:spChg>
        <pc:spChg chg="mod">
          <ac:chgData name="#CHONG WEI KANG#" userId="60ae6041-1c33-44b0-a58f-c44f2bfb570d" providerId="ADAL" clId="{B4FDB951-3CE3-43BA-80AF-2C4DECE7D20E}" dt="2023-03-27T08:28:22.606" v="199"/>
          <ac:spMkLst>
            <pc:docMk/>
            <pc:sldMk cId="0" sldId="257"/>
            <ac:spMk id="184" creationId="{7680B312-E0BE-6F37-786B-20EDC4B9A1B1}"/>
          </ac:spMkLst>
        </pc:spChg>
        <pc:spChg chg="mod">
          <ac:chgData name="#CHONG WEI KANG#" userId="60ae6041-1c33-44b0-a58f-c44f2bfb570d" providerId="ADAL" clId="{B4FDB951-3CE3-43BA-80AF-2C4DECE7D20E}" dt="2023-03-27T08:28:22.606" v="199"/>
          <ac:spMkLst>
            <pc:docMk/>
            <pc:sldMk cId="0" sldId="257"/>
            <ac:spMk id="185" creationId="{0556D911-5ED3-2617-DB19-6A5A8DEFEE3E}"/>
          </ac:spMkLst>
        </pc:spChg>
        <pc:spChg chg="mod">
          <ac:chgData name="#CHONG WEI KANG#" userId="60ae6041-1c33-44b0-a58f-c44f2bfb570d" providerId="ADAL" clId="{B4FDB951-3CE3-43BA-80AF-2C4DECE7D20E}" dt="2023-03-27T08:28:22.606" v="199"/>
          <ac:spMkLst>
            <pc:docMk/>
            <pc:sldMk cId="0" sldId="257"/>
            <ac:spMk id="186" creationId="{5A10BCD7-0BBA-98C1-8BBA-8E51978F4E9E}"/>
          </ac:spMkLst>
        </pc:spChg>
        <pc:spChg chg="mod">
          <ac:chgData name="#CHONG WEI KANG#" userId="60ae6041-1c33-44b0-a58f-c44f2bfb570d" providerId="ADAL" clId="{B4FDB951-3CE3-43BA-80AF-2C4DECE7D20E}" dt="2023-03-27T08:28:22.606" v="199"/>
          <ac:spMkLst>
            <pc:docMk/>
            <pc:sldMk cId="0" sldId="257"/>
            <ac:spMk id="187" creationId="{8D4DE170-DF87-8BA3-952D-0B842FDFCBB1}"/>
          </ac:spMkLst>
        </pc:spChg>
        <pc:spChg chg="mod">
          <ac:chgData name="#CHONG WEI KANG#" userId="60ae6041-1c33-44b0-a58f-c44f2bfb570d" providerId="ADAL" clId="{B4FDB951-3CE3-43BA-80AF-2C4DECE7D20E}" dt="2023-03-27T08:28:22.606" v="199"/>
          <ac:spMkLst>
            <pc:docMk/>
            <pc:sldMk cId="0" sldId="257"/>
            <ac:spMk id="188" creationId="{5A3048B2-C922-6FBA-C15E-1FC6D5CA0DB8}"/>
          </ac:spMkLst>
        </pc:spChg>
        <pc:spChg chg="mod">
          <ac:chgData name="#CHONG WEI KANG#" userId="60ae6041-1c33-44b0-a58f-c44f2bfb570d" providerId="ADAL" clId="{B4FDB951-3CE3-43BA-80AF-2C4DECE7D20E}" dt="2023-03-27T08:28:22.606" v="199"/>
          <ac:spMkLst>
            <pc:docMk/>
            <pc:sldMk cId="0" sldId="257"/>
            <ac:spMk id="189" creationId="{26F15E04-2716-D1D5-4ACB-0A0301726E83}"/>
          </ac:spMkLst>
        </pc:spChg>
        <pc:spChg chg="mod">
          <ac:chgData name="#CHONG WEI KANG#" userId="60ae6041-1c33-44b0-a58f-c44f2bfb570d" providerId="ADAL" clId="{B4FDB951-3CE3-43BA-80AF-2C4DECE7D20E}" dt="2023-03-27T08:28:22.606" v="199"/>
          <ac:spMkLst>
            <pc:docMk/>
            <pc:sldMk cId="0" sldId="257"/>
            <ac:spMk id="190" creationId="{29FC03F5-F038-091C-3302-7824D8711C10}"/>
          </ac:spMkLst>
        </pc:spChg>
        <pc:spChg chg="mod">
          <ac:chgData name="#CHONG WEI KANG#" userId="60ae6041-1c33-44b0-a58f-c44f2bfb570d" providerId="ADAL" clId="{B4FDB951-3CE3-43BA-80AF-2C4DECE7D20E}" dt="2023-03-27T08:28:22.606" v="199"/>
          <ac:spMkLst>
            <pc:docMk/>
            <pc:sldMk cId="0" sldId="257"/>
            <ac:spMk id="191" creationId="{BA0255E4-2FB7-F515-CDF9-C272FE69DAF1}"/>
          </ac:spMkLst>
        </pc:spChg>
        <pc:spChg chg="mod">
          <ac:chgData name="#CHONG WEI KANG#" userId="60ae6041-1c33-44b0-a58f-c44f2bfb570d" providerId="ADAL" clId="{B4FDB951-3CE3-43BA-80AF-2C4DECE7D20E}" dt="2023-03-27T08:28:22.606" v="199"/>
          <ac:spMkLst>
            <pc:docMk/>
            <pc:sldMk cId="0" sldId="257"/>
            <ac:spMk id="192" creationId="{2CEA3C7F-BFE5-E976-82FC-81BE27616065}"/>
          </ac:spMkLst>
        </pc:spChg>
        <pc:grpChg chg="add del mod">
          <ac:chgData name="#CHONG WEI KANG#" userId="60ae6041-1c33-44b0-a58f-c44f2bfb570d" providerId="ADAL" clId="{B4FDB951-3CE3-43BA-80AF-2C4DECE7D20E}" dt="2023-03-27T08:28:23.737" v="200"/>
          <ac:grpSpMkLst>
            <pc:docMk/>
            <pc:sldMk cId="0" sldId="257"/>
            <ac:grpSpMk id="6" creationId="{484600E9-9EA3-1773-3BB3-ABA880C685EA}"/>
          </ac:grpSpMkLst>
        </pc:grpChg>
        <pc:grpChg chg="mod">
          <ac:chgData name="#CHONG WEI KANG#" userId="60ae6041-1c33-44b0-a58f-c44f2bfb570d" providerId="ADAL" clId="{B4FDB951-3CE3-43BA-80AF-2C4DECE7D20E}" dt="2023-03-27T08:28:22.606" v="199"/>
          <ac:grpSpMkLst>
            <pc:docMk/>
            <pc:sldMk cId="0" sldId="257"/>
            <ac:grpSpMk id="7" creationId="{7688E9D3-9921-DF64-CF39-B406B3476271}"/>
          </ac:grpSpMkLst>
        </pc:grpChg>
        <pc:grpChg chg="mod">
          <ac:chgData name="#CHONG WEI KANG#" userId="60ae6041-1c33-44b0-a58f-c44f2bfb570d" providerId="ADAL" clId="{B4FDB951-3CE3-43BA-80AF-2C4DECE7D20E}" dt="2023-03-27T08:28:22.606" v="199"/>
          <ac:grpSpMkLst>
            <pc:docMk/>
            <pc:sldMk cId="0" sldId="257"/>
            <ac:grpSpMk id="10" creationId="{72B8DE0C-154F-95E0-972E-1488328DE001}"/>
          </ac:grpSpMkLst>
        </pc:grpChg>
        <pc:grpChg chg="add del mod">
          <ac:chgData name="#CHONG WEI KANG#" userId="60ae6041-1c33-44b0-a58f-c44f2bfb570d" providerId="ADAL" clId="{B4FDB951-3CE3-43BA-80AF-2C4DECE7D20E}" dt="2023-03-27T08:28:23.737" v="200"/>
          <ac:grpSpMkLst>
            <pc:docMk/>
            <pc:sldMk cId="0" sldId="257"/>
            <ac:grpSpMk id="25" creationId="{53EEDE0C-4D67-EC65-B50D-469AA4BE4ACE}"/>
          </ac:grpSpMkLst>
        </pc:grpChg>
        <pc:grpChg chg="mod">
          <ac:chgData name="#CHONG WEI KANG#" userId="60ae6041-1c33-44b0-a58f-c44f2bfb570d" providerId="ADAL" clId="{B4FDB951-3CE3-43BA-80AF-2C4DECE7D20E}" dt="2023-03-27T08:28:22.606" v="199"/>
          <ac:grpSpMkLst>
            <pc:docMk/>
            <pc:sldMk cId="0" sldId="257"/>
            <ac:grpSpMk id="27" creationId="{2CF8ECF5-9509-1C78-1D48-DFB53DD3F482}"/>
          </ac:grpSpMkLst>
        </pc:grpChg>
        <pc:grpChg chg="mod">
          <ac:chgData name="#CHONG WEI KANG#" userId="60ae6041-1c33-44b0-a58f-c44f2bfb570d" providerId="ADAL" clId="{B4FDB951-3CE3-43BA-80AF-2C4DECE7D20E}" dt="2023-03-27T08:28:22.606" v="199"/>
          <ac:grpSpMkLst>
            <pc:docMk/>
            <pc:sldMk cId="0" sldId="257"/>
            <ac:grpSpMk id="29" creationId="{5DADF449-C279-A96C-28CF-A06DF9B6C975}"/>
          </ac:grpSpMkLst>
        </pc:grpChg>
        <pc:grpChg chg="add del mod">
          <ac:chgData name="#CHONG WEI KANG#" userId="60ae6041-1c33-44b0-a58f-c44f2bfb570d" providerId="ADAL" clId="{B4FDB951-3CE3-43BA-80AF-2C4DECE7D20E}" dt="2023-03-27T08:28:23.737" v="200"/>
          <ac:grpSpMkLst>
            <pc:docMk/>
            <pc:sldMk cId="0" sldId="257"/>
            <ac:grpSpMk id="45" creationId="{2F8D9BD1-93B6-B6D5-E30B-89A7316D0382}"/>
          </ac:grpSpMkLst>
        </pc:grpChg>
        <pc:grpChg chg="mod">
          <ac:chgData name="#CHONG WEI KANG#" userId="60ae6041-1c33-44b0-a58f-c44f2bfb570d" providerId="ADAL" clId="{B4FDB951-3CE3-43BA-80AF-2C4DECE7D20E}" dt="2023-03-27T08:28:22.606" v="199"/>
          <ac:grpSpMkLst>
            <pc:docMk/>
            <pc:sldMk cId="0" sldId="257"/>
            <ac:grpSpMk id="46" creationId="{355273BB-4526-B61E-C717-DDFE869FFEFC}"/>
          </ac:grpSpMkLst>
        </pc:grpChg>
        <pc:grpChg chg="mod">
          <ac:chgData name="#CHONG WEI KANG#" userId="60ae6041-1c33-44b0-a58f-c44f2bfb570d" providerId="ADAL" clId="{B4FDB951-3CE3-43BA-80AF-2C4DECE7D20E}" dt="2023-03-27T08:28:22.606" v="199"/>
          <ac:grpSpMkLst>
            <pc:docMk/>
            <pc:sldMk cId="0" sldId="257"/>
            <ac:grpSpMk id="49" creationId="{598B6B82-E7C0-83F6-0515-5C3965DCED33}"/>
          </ac:grpSpMkLst>
        </pc:grpChg>
        <pc:grpChg chg="add del mod">
          <ac:chgData name="#CHONG WEI KANG#" userId="60ae6041-1c33-44b0-a58f-c44f2bfb570d" providerId="ADAL" clId="{B4FDB951-3CE3-43BA-80AF-2C4DECE7D20E}" dt="2023-03-27T08:28:23.737" v="200"/>
          <ac:grpSpMkLst>
            <pc:docMk/>
            <pc:sldMk cId="0" sldId="257"/>
            <ac:grpSpMk id="69" creationId="{13C99ECE-FE51-3BFB-2645-93165FA9B4DE}"/>
          </ac:grpSpMkLst>
        </pc:grpChg>
        <pc:grpChg chg="mod">
          <ac:chgData name="#CHONG WEI KANG#" userId="60ae6041-1c33-44b0-a58f-c44f2bfb570d" providerId="ADAL" clId="{B4FDB951-3CE3-43BA-80AF-2C4DECE7D20E}" dt="2023-03-27T08:28:22.606" v="199"/>
          <ac:grpSpMkLst>
            <pc:docMk/>
            <pc:sldMk cId="0" sldId="257"/>
            <ac:grpSpMk id="70" creationId="{798E3A1D-4B66-3972-BC5D-344B99356AB5}"/>
          </ac:grpSpMkLst>
        </pc:grpChg>
        <pc:grpChg chg="mod">
          <ac:chgData name="#CHONG WEI KANG#" userId="60ae6041-1c33-44b0-a58f-c44f2bfb570d" providerId="ADAL" clId="{B4FDB951-3CE3-43BA-80AF-2C4DECE7D20E}" dt="2023-03-27T08:28:22.606" v="199"/>
          <ac:grpSpMkLst>
            <pc:docMk/>
            <pc:sldMk cId="0" sldId="257"/>
            <ac:grpSpMk id="73" creationId="{DCD805FB-11A6-6CAB-A970-6BA690AFBE43}"/>
          </ac:grpSpMkLst>
        </pc:grpChg>
        <pc:grpChg chg="add del">
          <ac:chgData name="#CHONG WEI KANG#" userId="60ae6041-1c33-44b0-a58f-c44f2bfb570d" providerId="ADAL" clId="{B4FDB951-3CE3-43BA-80AF-2C4DECE7D20E}" dt="2023-03-27T08:26:39.972" v="192" actId="478"/>
          <ac:grpSpMkLst>
            <pc:docMk/>
            <pc:sldMk cId="0" sldId="257"/>
            <ac:grpSpMk id="77"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83"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89"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104"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110"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120"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124" creationId="{00000000-0000-0000-0000-000000000000}"/>
          </ac:grpSpMkLst>
        </pc:grpChg>
        <pc:grpChg chg="add del">
          <ac:chgData name="#CHONG WEI KANG#" userId="60ae6041-1c33-44b0-a58f-c44f2bfb570d" providerId="ADAL" clId="{B4FDB951-3CE3-43BA-80AF-2C4DECE7D20E}" dt="2023-03-27T08:26:39.972" v="192" actId="478"/>
          <ac:grpSpMkLst>
            <pc:docMk/>
            <pc:sldMk cId="0" sldId="257"/>
            <ac:grpSpMk id="128" creationId="{00000000-0000-0000-0000-000000000000}"/>
          </ac:grpSpMkLst>
        </pc:grpChg>
        <pc:grpChg chg="add del mod">
          <ac:chgData name="#CHONG WEI KANG#" userId="60ae6041-1c33-44b0-a58f-c44f2bfb570d" providerId="ADAL" clId="{B4FDB951-3CE3-43BA-80AF-2C4DECE7D20E}" dt="2023-03-27T08:28:23.737" v="200"/>
          <ac:grpSpMkLst>
            <pc:docMk/>
            <pc:sldMk cId="0" sldId="257"/>
            <ac:grpSpMk id="147" creationId="{FFA8893D-F542-D41F-6D95-C41DD294582A}"/>
          </ac:grpSpMkLst>
        </pc:grpChg>
        <pc:grpChg chg="mod">
          <ac:chgData name="#CHONG WEI KANG#" userId="60ae6041-1c33-44b0-a58f-c44f2bfb570d" providerId="ADAL" clId="{B4FDB951-3CE3-43BA-80AF-2C4DECE7D20E}" dt="2023-03-27T08:28:22.606" v="199"/>
          <ac:grpSpMkLst>
            <pc:docMk/>
            <pc:sldMk cId="0" sldId="257"/>
            <ac:grpSpMk id="148" creationId="{EDCE599B-D36F-A7D4-15FD-C3EBB8ACDAE4}"/>
          </ac:grpSpMkLst>
        </pc:grpChg>
        <pc:grpChg chg="mod">
          <ac:chgData name="#CHONG WEI KANG#" userId="60ae6041-1c33-44b0-a58f-c44f2bfb570d" providerId="ADAL" clId="{B4FDB951-3CE3-43BA-80AF-2C4DECE7D20E}" dt="2023-03-27T08:28:22.606" v="199"/>
          <ac:grpSpMkLst>
            <pc:docMk/>
            <pc:sldMk cId="0" sldId="257"/>
            <ac:grpSpMk id="151" creationId="{08668E18-E8B3-0DBA-427F-4638444D9CEC}"/>
          </ac:grpSpMkLst>
        </pc:grpChg>
        <pc:grpChg chg="add del mod">
          <ac:chgData name="#CHONG WEI KANG#" userId="60ae6041-1c33-44b0-a58f-c44f2bfb570d" providerId="ADAL" clId="{B4FDB951-3CE3-43BA-80AF-2C4DECE7D20E}" dt="2023-03-27T08:28:23.737" v="200"/>
          <ac:grpSpMkLst>
            <pc:docMk/>
            <pc:sldMk cId="0" sldId="257"/>
            <ac:grpSpMk id="167" creationId="{33289DA0-B7C3-8A75-9B6D-6F9DED271FED}"/>
          </ac:grpSpMkLst>
        </pc:grpChg>
        <pc:grpChg chg="mod">
          <ac:chgData name="#CHONG WEI KANG#" userId="60ae6041-1c33-44b0-a58f-c44f2bfb570d" providerId="ADAL" clId="{B4FDB951-3CE3-43BA-80AF-2C4DECE7D20E}" dt="2023-03-27T08:28:22.606" v="199"/>
          <ac:grpSpMkLst>
            <pc:docMk/>
            <pc:sldMk cId="0" sldId="257"/>
            <ac:grpSpMk id="168" creationId="{89D3D790-CA90-C381-F7A6-AA24D0477FBD}"/>
          </ac:grpSpMkLst>
        </pc:grpChg>
        <pc:grpChg chg="mod">
          <ac:chgData name="#CHONG WEI KANG#" userId="60ae6041-1c33-44b0-a58f-c44f2bfb570d" providerId="ADAL" clId="{B4FDB951-3CE3-43BA-80AF-2C4DECE7D20E}" dt="2023-03-27T08:28:22.606" v="199"/>
          <ac:grpSpMkLst>
            <pc:docMk/>
            <pc:sldMk cId="0" sldId="257"/>
            <ac:grpSpMk id="171" creationId="{A1C54C9D-9119-03ED-BDDC-9EC0201E8CC1}"/>
          </ac:grpSpMkLst>
        </pc:grpChg>
        <pc:graphicFrameChg chg="add del mod modGraphic">
          <ac:chgData name="#CHONG WEI KANG#" userId="60ae6041-1c33-44b0-a58f-c44f2bfb570d" providerId="ADAL" clId="{B4FDB951-3CE3-43BA-80AF-2C4DECE7D20E}" dt="2023-03-27T08:38:33.737" v="243" actId="478"/>
          <ac:graphicFrameMkLst>
            <pc:docMk/>
            <pc:sldMk cId="0" sldId="257"/>
            <ac:graphicFrameMk id="3" creationId="{02DB978A-8110-0448-1578-CBA8478E2DCE}"/>
          </ac:graphicFrameMkLst>
        </pc:graphicFrameChg>
        <pc:picChg chg="add mod modCrop">
          <ac:chgData name="#CHONG WEI KANG#" userId="60ae6041-1c33-44b0-a58f-c44f2bfb570d" providerId="ADAL" clId="{B4FDB951-3CE3-43BA-80AF-2C4DECE7D20E}" dt="2023-03-27T08:38:29.037" v="242" actId="1076"/>
          <ac:picMkLst>
            <pc:docMk/>
            <pc:sldMk cId="0" sldId="257"/>
            <ac:picMk id="194" creationId="{1ED6CBF5-8F92-9A37-19A3-A28193558624}"/>
          </ac:picMkLst>
        </pc:picChg>
        <pc:picChg chg="add mod">
          <ac:chgData name="#CHONG WEI KANG#" userId="60ae6041-1c33-44b0-a58f-c44f2bfb570d" providerId="ADAL" clId="{B4FDB951-3CE3-43BA-80AF-2C4DECE7D20E}" dt="2023-03-27T08:41:02.705" v="264" actId="1076"/>
          <ac:picMkLst>
            <pc:docMk/>
            <pc:sldMk cId="0" sldId="257"/>
            <ac:picMk id="195" creationId="{5460F9AF-A423-469D-E878-CC7FE6C62BED}"/>
          </ac:picMkLst>
        </pc:picChg>
        <pc:cxnChg chg="add mod">
          <ac:chgData name="#CHONG WEI KANG#" userId="60ae6041-1c33-44b0-a58f-c44f2bfb570d" providerId="ADAL" clId="{B4FDB951-3CE3-43BA-80AF-2C4DECE7D20E}" dt="2023-03-27T08:42:38.788" v="323" actId="14100"/>
          <ac:cxnSpMkLst>
            <pc:docMk/>
            <pc:sldMk cId="0" sldId="257"/>
            <ac:cxnSpMk id="197" creationId="{ABF0070B-A4AA-DAE3-5EAA-9ECBEE670B08}"/>
          </ac:cxnSpMkLst>
        </pc:cxnChg>
      </pc:sldChg>
      <pc:sldChg chg="modSp add del mod">
        <pc:chgData name="#CHONG WEI KANG#" userId="60ae6041-1c33-44b0-a58f-c44f2bfb570d" providerId="ADAL" clId="{B4FDB951-3CE3-43BA-80AF-2C4DECE7D20E}" dt="2023-03-27T08:25:23.479" v="166" actId="1076"/>
        <pc:sldMkLst>
          <pc:docMk/>
          <pc:sldMk cId="905823793" sldId="290"/>
        </pc:sldMkLst>
        <pc:spChg chg="mod">
          <ac:chgData name="#CHONG WEI KANG#" userId="60ae6041-1c33-44b0-a58f-c44f2bfb570d" providerId="ADAL" clId="{B4FDB951-3CE3-43BA-80AF-2C4DECE7D20E}" dt="2023-03-27T08:25:23.234" v="165" actId="122"/>
          <ac:spMkLst>
            <pc:docMk/>
            <pc:sldMk cId="905823793" sldId="290"/>
            <ac:spMk id="2" creationId="{5AC9FE5B-53A2-D1C5-5458-E26042A20BEC}"/>
          </ac:spMkLst>
        </pc:spChg>
        <pc:spChg chg="mod">
          <ac:chgData name="#CHONG WEI KANG#" userId="60ae6041-1c33-44b0-a58f-c44f2bfb570d" providerId="ADAL" clId="{B4FDB951-3CE3-43BA-80AF-2C4DECE7D20E}" dt="2023-03-27T08:25:23.479" v="166" actId="1076"/>
          <ac:spMkLst>
            <pc:docMk/>
            <pc:sldMk cId="905823793" sldId="290"/>
            <ac:spMk id="119" creationId="{00000000-0000-0000-0000-000000000000}"/>
          </ac:spMkLst>
        </pc:spChg>
      </pc:sldChg>
      <pc:sldChg chg="addSp delSp modSp new mod">
        <pc:chgData name="#CHONG WEI KANG#" userId="60ae6041-1c33-44b0-a58f-c44f2bfb570d" providerId="ADAL" clId="{B4FDB951-3CE3-43BA-80AF-2C4DECE7D20E}" dt="2023-03-27T08:42:54.600" v="352" actId="20577"/>
        <pc:sldMkLst>
          <pc:docMk/>
          <pc:sldMk cId="1035947064" sldId="291"/>
        </pc:sldMkLst>
        <pc:spChg chg="del">
          <ac:chgData name="#CHONG WEI KANG#" userId="60ae6041-1c33-44b0-a58f-c44f2bfb570d" providerId="ADAL" clId="{B4FDB951-3CE3-43BA-80AF-2C4DECE7D20E}" dt="2023-03-27T08:42:29.706" v="319" actId="478"/>
          <ac:spMkLst>
            <pc:docMk/>
            <pc:sldMk cId="1035947064" sldId="291"/>
            <ac:spMk id="2" creationId="{B464DEEB-9A59-2A1D-E6FA-FCA51E45A84A}"/>
          </ac:spMkLst>
        </pc:spChg>
        <pc:spChg chg="add mod">
          <ac:chgData name="#CHONG WEI KANG#" userId="60ae6041-1c33-44b0-a58f-c44f2bfb570d" providerId="ADAL" clId="{B4FDB951-3CE3-43BA-80AF-2C4DECE7D20E}" dt="2023-03-27T08:39:53.366" v="252" actId="1076"/>
          <ac:spMkLst>
            <pc:docMk/>
            <pc:sldMk cId="1035947064" sldId="291"/>
            <ac:spMk id="3" creationId="{59060923-346B-9412-DADD-39A69941D8EE}"/>
          </ac:spMkLst>
        </pc:spChg>
        <pc:spChg chg="add mod">
          <ac:chgData name="#CHONG WEI KANG#" userId="60ae6041-1c33-44b0-a58f-c44f2bfb570d" providerId="ADAL" clId="{B4FDB951-3CE3-43BA-80AF-2C4DECE7D20E}" dt="2023-03-27T08:39:59.294" v="253"/>
          <ac:spMkLst>
            <pc:docMk/>
            <pc:sldMk cId="1035947064" sldId="291"/>
            <ac:spMk id="4" creationId="{C0CABE46-FADF-18AA-3C56-CA8185848886}"/>
          </ac:spMkLst>
        </pc:spChg>
        <pc:spChg chg="add del mod">
          <ac:chgData name="#CHONG WEI KANG#" userId="60ae6041-1c33-44b0-a58f-c44f2bfb570d" providerId="ADAL" clId="{B4FDB951-3CE3-43BA-80AF-2C4DECE7D20E}" dt="2023-03-27T08:42:27.768" v="318"/>
          <ac:spMkLst>
            <pc:docMk/>
            <pc:sldMk cId="1035947064" sldId="291"/>
            <ac:spMk id="6" creationId="{3C7504EF-0515-7D31-1F71-A7F886808A2E}"/>
          </ac:spMkLst>
        </pc:spChg>
        <pc:spChg chg="add del mod">
          <ac:chgData name="#CHONG WEI KANG#" userId="60ae6041-1c33-44b0-a58f-c44f2bfb570d" providerId="ADAL" clId="{B4FDB951-3CE3-43BA-80AF-2C4DECE7D20E}" dt="2023-03-27T08:42:27.768" v="318"/>
          <ac:spMkLst>
            <pc:docMk/>
            <pc:sldMk cId="1035947064" sldId="291"/>
            <ac:spMk id="7" creationId="{4D18C298-729B-467F-1EEA-D571FBC4941F}"/>
          </ac:spMkLst>
        </pc:spChg>
        <pc:spChg chg="add mod">
          <ac:chgData name="#CHONG WEI KANG#" userId="60ae6041-1c33-44b0-a58f-c44f2bfb570d" providerId="ADAL" clId="{B4FDB951-3CE3-43BA-80AF-2C4DECE7D20E}" dt="2023-03-27T08:42:29.906" v="320"/>
          <ac:spMkLst>
            <pc:docMk/>
            <pc:sldMk cId="1035947064" sldId="291"/>
            <ac:spMk id="10" creationId="{B24985D6-E41A-C0E6-6B19-0F597ACF0DCE}"/>
          </ac:spMkLst>
        </pc:spChg>
        <pc:spChg chg="add mod">
          <ac:chgData name="#CHONG WEI KANG#" userId="60ae6041-1c33-44b0-a58f-c44f2bfb570d" providerId="ADAL" clId="{B4FDB951-3CE3-43BA-80AF-2C4DECE7D20E}" dt="2023-03-27T08:42:54.600" v="352" actId="20577"/>
          <ac:spMkLst>
            <pc:docMk/>
            <pc:sldMk cId="1035947064" sldId="291"/>
            <ac:spMk id="11" creationId="{52A49B49-B9C8-E55A-CFD4-43EBB8AC8502}"/>
          </ac:spMkLst>
        </pc:spChg>
        <pc:spChg chg="mod">
          <ac:chgData name="#CHONG WEI KANG#" userId="60ae6041-1c33-44b0-a58f-c44f2bfb570d" providerId="ADAL" clId="{B4FDB951-3CE3-43BA-80AF-2C4DECE7D20E}" dt="2023-03-27T08:28:56.286" v="226" actId="20577"/>
          <ac:spMkLst>
            <pc:docMk/>
            <pc:sldMk cId="1035947064" sldId="291"/>
            <ac:spMk id="1740" creationId="{00000000-0000-0000-0000-000000000000}"/>
          </ac:spMkLst>
        </pc:spChg>
        <pc:spChg chg="mod">
          <ac:chgData name="#CHONG WEI KANG#" userId="60ae6041-1c33-44b0-a58f-c44f2bfb570d" providerId="ADAL" clId="{B4FDB951-3CE3-43BA-80AF-2C4DECE7D20E}" dt="2023-03-27T08:28:45.555" v="203" actId="113"/>
          <ac:spMkLst>
            <pc:docMk/>
            <pc:sldMk cId="1035947064" sldId="291"/>
            <ac:spMk id="1755" creationId="{00000000-0000-0000-0000-000000000000}"/>
          </ac:spMkLst>
        </pc:spChg>
        <pc:spChg chg="mod">
          <ac:chgData name="#CHONG WEI KANG#" userId="60ae6041-1c33-44b0-a58f-c44f2bfb570d" providerId="ADAL" clId="{B4FDB951-3CE3-43BA-80AF-2C4DECE7D20E}" dt="2023-03-27T08:28:46.853" v="205" actId="113"/>
          <ac:spMkLst>
            <pc:docMk/>
            <pc:sldMk cId="1035947064" sldId="291"/>
            <ac:spMk id="1774" creationId="{00000000-0000-0000-0000-000000000000}"/>
          </ac:spMkLst>
        </pc:spChg>
        <pc:spChg chg="mod">
          <ac:chgData name="#CHONG WEI KANG#" userId="60ae6041-1c33-44b0-a58f-c44f2bfb570d" providerId="ADAL" clId="{B4FDB951-3CE3-43BA-80AF-2C4DECE7D20E}" dt="2023-03-27T08:28:48.079" v="207" actId="113"/>
          <ac:spMkLst>
            <pc:docMk/>
            <pc:sldMk cId="1035947064" sldId="291"/>
            <ac:spMk id="1794" creationId="{00000000-0000-0000-0000-000000000000}"/>
          </ac:spMkLst>
        </pc:spChg>
        <pc:spChg chg="mod">
          <ac:chgData name="#CHONG WEI KANG#" userId="60ae6041-1c33-44b0-a58f-c44f2bfb570d" providerId="ADAL" clId="{B4FDB951-3CE3-43BA-80AF-2C4DECE7D20E}" dt="2023-03-27T08:29:30.143" v="239" actId="2711"/>
          <ac:spMkLst>
            <pc:docMk/>
            <pc:sldMk cId="1035947064" sldId="291"/>
            <ac:spMk id="1818" creationId="{00000000-0000-0000-0000-000000000000}"/>
          </ac:spMkLst>
        </pc:spChg>
        <pc:spChg chg="mod">
          <ac:chgData name="#CHONG WEI KANG#" userId="60ae6041-1c33-44b0-a58f-c44f2bfb570d" providerId="ADAL" clId="{B4FDB951-3CE3-43BA-80AF-2C4DECE7D20E}" dt="2023-03-27T08:28:46.257" v="204" actId="113"/>
          <ac:spMkLst>
            <pc:docMk/>
            <pc:sldMk cId="1035947064" sldId="291"/>
            <ac:spMk id="1841" creationId="{00000000-0000-0000-0000-000000000000}"/>
          </ac:spMkLst>
        </pc:spChg>
        <pc:spChg chg="mod">
          <ac:chgData name="#CHONG WEI KANG#" userId="60ae6041-1c33-44b0-a58f-c44f2bfb570d" providerId="ADAL" clId="{B4FDB951-3CE3-43BA-80AF-2C4DECE7D20E}" dt="2023-03-27T08:28:47.473" v="206" actId="113"/>
          <ac:spMkLst>
            <pc:docMk/>
            <pc:sldMk cId="1035947064" sldId="291"/>
            <ac:spMk id="1861" creationId="{00000000-0000-0000-0000-000000000000}"/>
          </ac:spMkLst>
        </pc:spChg>
        <pc:picChg chg="add del mod">
          <ac:chgData name="#CHONG WEI KANG#" userId="60ae6041-1c33-44b0-a58f-c44f2bfb570d" providerId="ADAL" clId="{B4FDB951-3CE3-43BA-80AF-2C4DECE7D20E}" dt="2023-03-27T08:42:27.768" v="318"/>
          <ac:picMkLst>
            <pc:docMk/>
            <pc:sldMk cId="1035947064" sldId="291"/>
            <ac:picMk id="8" creationId="{8674D349-5DFD-5C6A-448A-985B163A4EA7}"/>
          </ac:picMkLst>
        </pc:picChg>
        <pc:picChg chg="add mod">
          <ac:chgData name="#CHONG WEI KANG#" userId="60ae6041-1c33-44b0-a58f-c44f2bfb570d" providerId="ADAL" clId="{B4FDB951-3CE3-43BA-80AF-2C4DECE7D20E}" dt="2023-03-27T08:42:29.906" v="320"/>
          <ac:picMkLst>
            <pc:docMk/>
            <pc:sldMk cId="1035947064" sldId="291"/>
            <ac:picMk id="12" creationId="{A635C0EE-E157-37D4-B837-0CFF1B60188E}"/>
          </ac:picMkLst>
        </pc:picChg>
        <pc:picChg chg="add mod">
          <ac:chgData name="#CHONG WEI KANG#" userId="60ae6041-1c33-44b0-a58f-c44f2bfb570d" providerId="ADAL" clId="{B4FDB951-3CE3-43BA-80AF-2C4DECE7D20E}" dt="2023-03-27T08:39:44.835" v="250" actId="1076"/>
          <ac:picMkLst>
            <pc:docMk/>
            <pc:sldMk cId="1035947064" sldId="291"/>
            <ac:picMk id="3074" creationId="{1CF2A487-4E47-6E42-D3C8-1ADE9FFDD23A}"/>
          </ac:picMkLst>
        </pc:picChg>
        <pc:cxnChg chg="add mod">
          <ac:chgData name="#CHONG WEI KANG#" userId="60ae6041-1c33-44b0-a58f-c44f2bfb570d" providerId="ADAL" clId="{B4FDB951-3CE3-43BA-80AF-2C4DECE7D20E}" dt="2023-03-27T08:40:05.394" v="255" actId="1076"/>
          <ac:cxnSpMkLst>
            <pc:docMk/>
            <pc:sldMk cId="1035947064" sldId="291"/>
            <ac:cxnSpMk id="5" creationId="{CBD5BEB5-12AF-CF8A-604B-813AD0BF8DD1}"/>
          </ac:cxnSpMkLst>
        </pc:cxnChg>
        <pc:cxnChg chg="add del mod">
          <ac:chgData name="#CHONG WEI KANG#" userId="60ae6041-1c33-44b0-a58f-c44f2bfb570d" providerId="ADAL" clId="{B4FDB951-3CE3-43BA-80AF-2C4DECE7D20E}" dt="2023-03-27T08:42:27.768" v="318"/>
          <ac:cxnSpMkLst>
            <pc:docMk/>
            <pc:sldMk cId="1035947064" sldId="291"/>
            <ac:cxnSpMk id="9" creationId="{FD4947A8-29C0-3351-3E75-23E92BD813BD}"/>
          </ac:cxnSpMkLst>
        </pc:cxnChg>
        <pc:cxnChg chg="add mod">
          <ac:chgData name="#CHONG WEI KANG#" userId="60ae6041-1c33-44b0-a58f-c44f2bfb570d" providerId="ADAL" clId="{B4FDB951-3CE3-43BA-80AF-2C4DECE7D20E}" dt="2023-03-27T08:42:44.996" v="324" actId="14100"/>
          <ac:cxnSpMkLst>
            <pc:docMk/>
            <pc:sldMk cId="1035947064" sldId="291"/>
            <ac:cxnSpMk id="13" creationId="{97C4AA2E-D2B5-6F14-BAE9-E03FDFD73211}"/>
          </ac:cxnSpMkLst>
        </pc:cxnChg>
      </pc:sldChg>
      <pc:sldChg chg="add">
        <pc:chgData name="#CHONG WEI KANG#" userId="60ae6041-1c33-44b0-a58f-c44f2bfb570d" providerId="ADAL" clId="{B4FDB951-3CE3-43BA-80AF-2C4DECE7D20E}" dt="2023-03-27T08:42:56.950" v="353" actId="2890"/>
        <pc:sldMkLst>
          <pc:docMk/>
          <pc:sldMk cId="1401895567" sldId="292"/>
        </pc:sldMkLst>
      </pc:sldChg>
      <pc:sldChg chg="modSp add mod">
        <pc:chgData name="#CHONG WEI KANG#" userId="60ae6041-1c33-44b0-a58f-c44f2bfb570d" providerId="ADAL" clId="{B4FDB951-3CE3-43BA-80AF-2C4DECE7D20E}" dt="2023-03-27T08:43:04.482" v="364" actId="20577"/>
        <pc:sldMkLst>
          <pc:docMk/>
          <pc:sldMk cId="3324262270" sldId="293"/>
        </pc:sldMkLst>
        <pc:spChg chg="mod">
          <ac:chgData name="#CHONG WEI KANG#" userId="60ae6041-1c33-44b0-a58f-c44f2bfb570d" providerId="ADAL" clId="{B4FDB951-3CE3-43BA-80AF-2C4DECE7D20E}" dt="2023-03-27T08:43:04.482" v="364" actId="20577"/>
          <ac:spMkLst>
            <pc:docMk/>
            <pc:sldMk cId="3324262270" sldId="293"/>
            <ac:spMk id="11" creationId="{52A49B49-B9C8-E55A-CFD4-43EBB8AC8502}"/>
          </ac:spMkLst>
        </pc:spChg>
      </pc:sldChg>
      <pc:sldChg chg="modSp add mod modAnim">
        <pc:chgData name="#CHONG WEI KANG#" userId="60ae6041-1c33-44b0-a58f-c44f2bfb570d" providerId="ADAL" clId="{B4FDB951-3CE3-43BA-80AF-2C4DECE7D20E}" dt="2023-04-02T10:46:44.474" v="400"/>
        <pc:sldMkLst>
          <pc:docMk/>
          <pc:sldMk cId="991082370" sldId="294"/>
        </pc:sldMkLst>
        <pc:spChg chg="mod">
          <ac:chgData name="#CHONG WEI KANG#" userId="60ae6041-1c33-44b0-a58f-c44f2bfb570d" providerId="ADAL" clId="{B4FDB951-3CE3-43BA-80AF-2C4DECE7D20E}" dt="2023-03-27T08:43:14.496" v="397" actId="20577"/>
          <ac:spMkLst>
            <pc:docMk/>
            <pc:sldMk cId="991082370" sldId="294"/>
            <ac:spMk id="11" creationId="{52A49B49-B9C8-E55A-CFD4-43EBB8AC8502}"/>
          </ac:spMkLst>
        </pc:spChg>
      </pc:sldChg>
      <pc:sldChg chg="modAnim">
        <pc:chgData name="#CHONG WEI KANG#" userId="60ae6041-1c33-44b0-a58f-c44f2bfb570d" providerId="ADAL" clId="{B4FDB951-3CE3-43BA-80AF-2C4DECE7D20E}" dt="2023-04-02T10:46:37.295" v="399"/>
        <pc:sldMkLst>
          <pc:docMk/>
          <pc:sldMk cId="3217756410" sldId="296"/>
        </pc:sldMkLst>
      </pc:sldChg>
      <pc:sldChg chg="mod modAnim modShow">
        <pc:chgData name="#CHONG WEI KANG#" userId="60ae6041-1c33-44b0-a58f-c44f2bfb570d" providerId="ADAL" clId="{B4FDB951-3CE3-43BA-80AF-2C4DECE7D20E}" dt="2023-04-02T10:48:32.973" v="426" actId="729"/>
        <pc:sldMkLst>
          <pc:docMk/>
          <pc:sldMk cId="529072241" sldId="297"/>
        </pc:sldMkLst>
      </pc:sldChg>
      <pc:sldChg chg="modSp mod">
        <pc:chgData name="#CHONG WEI KANG#" userId="60ae6041-1c33-44b0-a58f-c44f2bfb570d" providerId="ADAL" clId="{B4FDB951-3CE3-43BA-80AF-2C4DECE7D20E}" dt="2023-04-02T11:11:25.614" v="449" actId="1037"/>
        <pc:sldMkLst>
          <pc:docMk/>
          <pc:sldMk cId="1621937474" sldId="318"/>
        </pc:sldMkLst>
        <pc:spChg chg="mod">
          <ac:chgData name="#CHONG WEI KANG#" userId="60ae6041-1c33-44b0-a58f-c44f2bfb570d" providerId="ADAL" clId="{B4FDB951-3CE3-43BA-80AF-2C4DECE7D20E}" dt="2023-04-02T11:10:52.045" v="438" actId="2711"/>
          <ac:spMkLst>
            <pc:docMk/>
            <pc:sldMk cId="1621937474" sldId="318"/>
            <ac:spMk id="4" creationId="{D1C2BA53-0624-4A11-E180-FA667035046B}"/>
          </ac:spMkLst>
        </pc:spChg>
        <pc:spChg chg="mod">
          <ac:chgData name="#CHONG WEI KANG#" userId="60ae6041-1c33-44b0-a58f-c44f2bfb570d" providerId="ADAL" clId="{B4FDB951-3CE3-43BA-80AF-2C4DECE7D20E}" dt="2023-04-02T11:11:06.802" v="445" actId="1036"/>
          <ac:spMkLst>
            <pc:docMk/>
            <pc:sldMk cId="1621937474" sldId="318"/>
            <ac:spMk id="8" creationId="{66231C84-2BA9-ED2F-98B9-BD453D151C87}"/>
          </ac:spMkLst>
        </pc:spChg>
        <pc:spChg chg="mod">
          <ac:chgData name="#CHONG WEI KANG#" userId="60ae6041-1c33-44b0-a58f-c44f2bfb570d" providerId="ADAL" clId="{B4FDB951-3CE3-43BA-80AF-2C4DECE7D20E}" dt="2023-04-02T11:11:25.614" v="449" actId="1037"/>
          <ac:spMkLst>
            <pc:docMk/>
            <pc:sldMk cId="1621937474" sldId="318"/>
            <ac:spMk id="9" creationId="{6CAA2B61-9D3E-AEE2-FFE5-FDD102D9DC2B}"/>
          </ac:spMkLst>
        </pc:spChg>
      </pc:sldChg>
      <pc:sldChg chg="modSp mod">
        <pc:chgData name="#CHONG WEI KANG#" userId="60ae6041-1c33-44b0-a58f-c44f2bfb570d" providerId="ADAL" clId="{B4FDB951-3CE3-43BA-80AF-2C4DECE7D20E}" dt="2023-04-02T11:12:11.788" v="462" actId="1076"/>
        <pc:sldMkLst>
          <pc:docMk/>
          <pc:sldMk cId="329828246" sldId="320"/>
        </pc:sldMkLst>
        <pc:spChg chg="mod">
          <ac:chgData name="#CHONG WEI KANG#" userId="60ae6041-1c33-44b0-a58f-c44f2bfb570d" providerId="ADAL" clId="{B4FDB951-3CE3-43BA-80AF-2C4DECE7D20E}" dt="2023-04-02T11:12:11.788" v="462" actId="1076"/>
          <ac:spMkLst>
            <pc:docMk/>
            <pc:sldMk cId="329828246" sldId="320"/>
            <ac:spMk id="8" creationId="{A01B16DC-8435-D9D4-F41B-F7DB4BBCD3C4}"/>
          </ac:spMkLst>
        </pc:spChg>
      </pc:sldChg>
      <pc:sldChg chg="addSp delSp modSp mod addAnim delAnim modAnim">
        <pc:chgData name="#CHONG WEI KANG#" userId="60ae6041-1c33-44b0-a58f-c44f2bfb570d" providerId="ADAL" clId="{B4FDB951-3CE3-43BA-80AF-2C4DECE7D20E}" dt="2023-04-02T11:08:43.041" v="429"/>
        <pc:sldMkLst>
          <pc:docMk/>
          <pc:sldMk cId="3096268718" sldId="346"/>
        </pc:sldMkLst>
        <pc:graphicFrameChg chg="modGraphic">
          <ac:chgData name="#CHONG WEI KANG#" userId="60ae6041-1c33-44b0-a58f-c44f2bfb570d" providerId="ADAL" clId="{B4FDB951-3CE3-43BA-80AF-2C4DECE7D20E}" dt="2023-04-02T10:47:55.242" v="420" actId="6549"/>
          <ac:graphicFrameMkLst>
            <pc:docMk/>
            <pc:sldMk cId="3096268718" sldId="346"/>
            <ac:graphicFrameMk id="7" creationId="{B3F541E7-C1B3-2ADB-2315-0C3957B5B03C}"/>
          </ac:graphicFrameMkLst>
        </pc:graphicFrameChg>
        <pc:picChg chg="add del mod">
          <ac:chgData name="#CHONG WEI KANG#" userId="60ae6041-1c33-44b0-a58f-c44f2bfb570d" providerId="ADAL" clId="{B4FDB951-3CE3-43BA-80AF-2C4DECE7D20E}" dt="2023-04-02T10:47:54.765" v="419" actId="22"/>
          <ac:picMkLst>
            <pc:docMk/>
            <pc:sldMk cId="3096268718" sldId="346"/>
            <ac:picMk id="4" creationId="{08037149-7261-3BC1-1472-DA76A7E9D120}"/>
          </ac:picMkLst>
        </pc:picChg>
      </pc:sldChg>
      <pc:sldChg chg="addSp delSp modSp mod modAnim">
        <pc:chgData name="#CHONG WEI KANG#" userId="60ae6041-1c33-44b0-a58f-c44f2bfb570d" providerId="ADAL" clId="{B4FDB951-3CE3-43BA-80AF-2C4DECE7D20E}" dt="2023-04-02T11:09:44.825" v="437"/>
        <pc:sldMkLst>
          <pc:docMk/>
          <pc:sldMk cId="456437585" sldId="358"/>
        </pc:sldMkLst>
        <pc:spChg chg="del">
          <ac:chgData name="#CHONG WEI KANG#" userId="60ae6041-1c33-44b0-a58f-c44f2bfb570d" providerId="ADAL" clId="{B4FDB951-3CE3-43BA-80AF-2C4DECE7D20E}" dt="2023-04-02T11:09:08.414" v="431" actId="478"/>
          <ac:spMkLst>
            <pc:docMk/>
            <pc:sldMk cId="456437585" sldId="358"/>
            <ac:spMk id="5" creationId="{5FFDD1DD-94FF-EE88-E64A-2B86FE63CA76}"/>
          </ac:spMkLst>
        </pc:spChg>
        <pc:spChg chg="del">
          <ac:chgData name="#CHONG WEI KANG#" userId="60ae6041-1c33-44b0-a58f-c44f2bfb570d" providerId="ADAL" clId="{B4FDB951-3CE3-43BA-80AF-2C4DECE7D20E}" dt="2023-04-02T11:09:08.414" v="431" actId="478"/>
          <ac:spMkLst>
            <pc:docMk/>
            <pc:sldMk cId="456437585" sldId="358"/>
            <ac:spMk id="6" creationId="{4A99B5B8-8171-C43B-3345-68071F05DE9A}"/>
          </ac:spMkLst>
        </pc:spChg>
        <pc:spChg chg="mod">
          <ac:chgData name="#CHONG WEI KANG#" userId="60ae6041-1c33-44b0-a58f-c44f2bfb570d" providerId="ADAL" clId="{B4FDB951-3CE3-43BA-80AF-2C4DECE7D20E}" dt="2023-04-02T11:09:02.322" v="430"/>
          <ac:spMkLst>
            <pc:docMk/>
            <pc:sldMk cId="456437585" sldId="358"/>
            <ac:spMk id="12" creationId="{31D678B6-CBE5-2B7F-E77A-67D4D887B714}"/>
          </ac:spMkLst>
        </pc:spChg>
        <pc:spChg chg="mod">
          <ac:chgData name="#CHONG WEI KANG#" userId="60ae6041-1c33-44b0-a58f-c44f2bfb570d" providerId="ADAL" clId="{B4FDB951-3CE3-43BA-80AF-2C4DECE7D20E}" dt="2023-04-02T11:09:27.679" v="435" actId="14100"/>
          <ac:spMkLst>
            <pc:docMk/>
            <pc:sldMk cId="456437585" sldId="358"/>
            <ac:spMk id="14" creationId="{9F56B81D-020E-04EB-5504-F7AB74754824}"/>
          </ac:spMkLst>
        </pc:spChg>
        <pc:spChg chg="mod">
          <ac:chgData name="#CHONG WEI KANG#" userId="60ae6041-1c33-44b0-a58f-c44f2bfb570d" providerId="ADAL" clId="{B4FDB951-3CE3-43BA-80AF-2C4DECE7D20E}" dt="2023-04-02T11:09:02.322" v="430"/>
          <ac:spMkLst>
            <pc:docMk/>
            <pc:sldMk cId="456437585" sldId="358"/>
            <ac:spMk id="16" creationId="{467DF2B0-BEB4-A0DE-C044-2BE35CB10EDA}"/>
          </ac:spMkLst>
        </pc:spChg>
        <pc:spChg chg="mod">
          <ac:chgData name="#CHONG WEI KANG#" userId="60ae6041-1c33-44b0-a58f-c44f2bfb570d" providerId="ADAL" clId="{B4FDB951-3CE3-43BA-80AF-2C4DECE7D20E}" dt="2023-04-02T11:09:19.506" v="433" actId="1076"/>
          <ac:spMkLst>
            <pc:docMk/>
            <pc:sldMk cId="456437585" sldId="358"/>
            <ac:spMk id="17" creationId="{51CA7B52-CD32-9A3F-0732-CE91025862A2}"/>
          </ac:spMkLst>
        </pc:spChg>
        <pc:spChg chg="mod">
          <ac:chgData name="#CHONG WEI KANG#" userId="60ae6041-1c33-44b0-a58f-c44f2bfb570d" providerId="ADAL" clId="{B4FDB951-3CE3-43BA-80AF-2C4DECE7D20E}" dt="2023-04-02T11:09:22.968" v="434" actId="1076"/>
          <ac:spMkLst>
            <pc:docMk/>
            <pc:sldMk cId="456437585" sldId="358"/>
            <ac:spMk id="18" creationId="{79D488E1-B449-0A29-F719-F5905D334999}"/>
          </ac:spMkLst>
        </pc:spChg>
        <pc:grpChg chg="add mod">
          <ac:chgData name="#CHONG WEI KANG#" userId="60ae6041-1c33-44b0-a58f-c44f2bfb570d" providerId="ADAL" clId="{B4FDB951-3CE3-43BA-80AF-2C4DECE7D20E}" dt="2023-04-02T11:09:14.937" v="432" actId="1076"/>
          <ac:grpSpMkLst>
            <pc:docMk/>
            <pc:sldMk cId="456437585" sldId="358"/>
            <ac:grpSpMk id="2" creationId="{88F9A8DC-4B86-084A-E198-EFA730E5982E}"/>
          </ac:grpSpMkLst>
        </pc:grpChg>
        <pc:grpChg chg="del">
          <ac:chgData name="#CHONG WEI KANG#" userId="60ae6041-1c33-44b0-a58f-c44f2bfb570d" providerId="ADAL" clId="{B4FDB951-3CE3-43BA-80AF-2C4DECE7D20E}" dt="2023-04-02T11:09:08.414" v="431" actId="478"/>
          <ac:grpSpMkLst>
            <pc:docMk/>
            <pc:sldMk cId="456437585" sldId="358"/>
            <ac:grpSpMk id="15" creationId="{848ADAA6-82B5-D568-76D9-3E3727BCEC06}"/>
          </ac:grpSpMkLst>
        </pc:grpChg>
        <pc:picChg chg="mod">
          <ac:chgData name="#CHONG WEI KANG#" userId="60ae6041-1c33-44b0-a58f-c44f2bfb570d" providerId="ADAL" clId="{B4FDB951-3CE3-43BA-80AF-2C4DECE7D20E}" dt="2023-04-02T11:09:02.322" v="430"/>
          <ac:picMkLst>
            <pc:docMk/>
            <pc:sldMk cId="456437585" sldId="358"/>
            <ac:picMk id="19" creationId="{EE61B43A-326B-B23B-9FF0-B0332E13EC68}"/>
          </ac:picMkLst>
        </pc:picChg>
        <pc:picChg chg="mod">
          <ac:chgData name="#CHONG WEI KANG#" userId="60ae6041-1c33-44b0-a58f-c44f2bfb570d" providerId="ADAL" clId="{B4FDB951-3CE3-43BA-80AF-2C4DECE7D20E}" dt="2023-04-02T11:09:31.174" v="436" actId="1076"/>
          <ac:picMkLst>
            <pc:docMk/>
            <pc:sldMk cId="456437585" sldId="358"/>
            <ac:picMk id="1026" creationId="{645287E8-D303-53BF-F6F2-5D638CFFB700}"/>
          </ac:picMkLst>
        </pc:picChg>
      </pc:sldChg>
      <pc:sldChg chg="modSp mod modAnim">
        <pc:chgData name="#CHONG WEI KANG#" userId="60ae6041-1c33-44b0-a58f-c44f2bfb570d" providerId="ADAL" clId="{B4FDB951-3CE3-43BA-80AF-2C4DECE7D20E}" dt="2023-04-02T10:48:06.925" v="422"/>
        <pc:sldMkLst>
          <pc:docMk/>
          <pc:sldMk cId="851051776" sldId="380"/>
        </pc:sldMkLst>
        <pc:spChg chg="mod">
          <ac:chgData name="#CHONG WEI KANG#" userId="60ae6041-1c33-44b0-a58f-c44f2bfb570d" providerId="ADAL" clId="{B4FDB951-3CE3-43BA-80AF-2C4DECE7D20E}" dt="2023-04-02T10:48:01.895" v="421" actId="1076"/>
          <ac:spMkLst>
            <pc:docMk/>
            <pc:sldMk cId="851051776" sldId="380"/>
            <ac:spMk id="10" creationId="{B24985D6-E41A-C0E6-6B19-0F597ACF0DCE}"/>
          </ac:spMkLst>
        </pc:spChg>
      </pc:sldChg>
    </pc:docChg>
  </pc:docChgLst>
  <pc:docChgLst>
    <pc:chgData name="#CHONG WEI KANG#" userId="S::wchong036@e.ntu.edu.sg::60ae6041-1c33-44b0-a58f-c44f2bfb570d" providerId="AD" clId="Web-{7C2C1E76-6B6F-CBB1-AE21-2C5C5AFDF160}"/>
    <pc:docChg chg="modSld">
      <pc:chgData name="#CHONG WEI KANG#" userId="S::wchong036@e.ntu.edu.sg::60ae6041-1c33-44b0-a58f-c44f2bfb570d" providerId="AD" clId="Web-{7C2C1E76-6B6F-CBB1-AE21-2C5C5AFDF160}" dt="2023-04-02T10:45:14.969" v="28" actId="14100"/>
      <pc:docMkLst>
        <pc:docMk/>
      </pc:docMkLst>
      <pc:sldChg chg="modSp">
        <pc:chgData name="#CHONG WEI KANG#" userId="S::wchong036@e.ntu.edu.sg::60ae6041-1c33-44b0-a58f-c44f2bfb570d" providerId="AD" clId="Web-{7C2C1E76-6B6F-CBB1-AE21-2C5C5AFDF160}" dt="2023-04-02T10:45:14.969" v="28" actId="14100"/>
        <pc:sldMkLst>
          <pc:docMk/>
          <pc:sldMk cId="991082370" sldId="294"/>
        </pc:sldMkLst>
        <pc:spChg chg="mod">
          <ac:chgData name="#CHONG WEI KANG#" userId="S::wchong036@e.ntu.edu.sg::60ae6041-1c33-44b0-a58f-c44f2bfb570d" providerId="AD" clId="Web-{7C2C1E76-6B6F-CBB1-AE21-2C5C5AFDF160}" dt="2023-04-02T10:45:14.969" v="28" actId="14100"/>
          <ac:spMkLst>
            <pc:docMk/>
            <pc:sldMk cId="991082370" sldId="294"/>
            <ac:spMk id="19" creationId="{0C85F8E7-101D-ADA0-9E1F-E7E05E9D1964}"/>
          </ac:spMkLst>
        </pc:spChg>
        <pc:spChg chg="mod">
          <ac:chgData name="#CHONG WEI KANG#" userId="S::wchong036@e.ntu.edu.sg::60ae6041-1c33-44b0-a58f-c44f2bfb570d" providerId="AD" clId="Web-{7C2C1E76-6B6F-CBB1-AE21-2C5C5AFDF160}" dt="2023-04-02T10:44:54.078" v="26" actId="14100"/>
          <ac:spMkLst>
            <pc:docMk/>
            <pc:sldMk cId="991082370" sldId="294"/>
            <ac:spMk id="23" creationId="{CB94E775-8A0A-594C-7CB8-E96A53F3C9D6}"/>
          </ac:spMkLst>
        </pc:spChg>
      </pc:sldChg>
      <pc:sldChg chg="addAnim modAnim">
        <pc:chgData name="#CHONG WEI KANG#" userId="S::wchong036@e.ntu.edu.sg::60ae6041-1c33-44b0-a58f-c44f2bfb570d" providerId="AD" clId="Web-{7C2C1E76-6B6F-CBB1-AE21-2C5C5AFDF160}" dt="2023-04-02T10:44:03.920" v="18"/>
        <pc:sldMkLst>
          <pc:docMk/>
          <pc:sldMk cId="3217756410" sldId="296"/>
        </pc:sldMkLst>
      </pc:sldChg>
      <pc:sldChg chg="addAnim modAnim">
        <pc:chgData name="#CHONG WEI KANG#" userId="S::wchong036@e.ntu.edu.sg::60ae6041-1c33-44b0-a58f-c44f2bfb570d" providerId="AD" clId="Web-{7C2C1E76-6B6F-CBB1-AE21-2C5C5AFDF160}" dt="2023-04-02T10:43:36.107" v="16"/>
        <pc:sldMkLst>
          <pc:docMk/>
          <pc:sldMk cId="529072241" sldId="297"/>
        </pc:sldMkLst>
      </pc:sldChg>
      <pc:sldChg chg="modSp">
        <pc:chgData name="#CHONG WEI KANG#" userId="S::wchong036@e.ntu.edu.sg::60ae6041-1c33-44b0-a58f-c44f2bfb570d" providerId="AD" clId="Web-{7C2C1E76-6B6F-CBB1-AE21-2C5C5AFDF160}" dt="2023-04-02T10:39:07.363" v="7" actId="20577"/>
        <pc:sldMkLst>
          <pc:docMk/>
          <pc:sldMk cId="3072411077" sldId="316"/>
        </pc:sldMkLst>
        <pc:spChg chg="mod">
          <ac:chgData name="#CHONG WEI KANG#" userId="S::wchong036@e.ntu.edu.sg::60ae6041-1c33-44b0-a58f-c44f2bfb570d" providerId="AD" clId="Web-{7C2C1E76-6B6F-CBB1-AE21-2C5C5AFDF160}" dt="2023-04-02T10:39:07.363" v="7" actId="20577"/>
          <ac:spMkLst>
            <pc:docMk/>
            <pc:sldMk cId="3072411077" sldId="316"/>
            <ac:spMk id="4" creationId="{D1C2BA53-0624-4A11-E180-FA667035046B}"/>
          </ac:spMkLst>
        </pc:spChg>
      </pc:sldChg>
      <pc:sldChg chg="modSp">
        <pc:chgData name="#CHONG WEI KANG#" userId="S::wchong036@e.ntu.edu.sg::60ae6041-1c33-44b0-a58f-c44f2bfb570d" providerId="AD" clId="Web-{7C2C1E76-6B6F-CBB1-AE21-2C5C5AFDF160}" dt="2023-04-02T10:38:42.549" v="6" actId="1076"/>
        <pc:sldMkLst>
          <pc:docMk/>
          <pc:sldMk cId="2940380632" sldId="317"/>
        </pc:sldMkLst>
        <pc:spChg chg="mod">
          <ac:chgData name="#CHONG WEI KANG#" userId="S::wchong036@e.ntu.edu.sg::60ae6041-1c33-44b0-a58f-c44f2bfb570d" providerId="AD" clId="Web-{7C2C1E76-6B6F-CBB1-AE21-2C5C5AFDF160}" dt="2023-04-02T10:38:33.830" v="4" actId="1076"/>
          <ac:spMkLst>
            <pc:docMk/>
            <pc:sldMk cId="2940380632" sldId="317"/>
            <ac:spMk id="4" creationId="{D1C2BA53-0624-4A11-E180-FA667035046B}"/>
          </ac:spMkLst>
        </pc:spChg>
        <pc:picChg chg="mod">
          <ac:chgData name="#CHONG WEI KANG#" userId="S::wchong036@e.ntu.edu.sg::60ae6041-1c33-44b0-a58f-c44f2bfb570d" providerId="AD" clId="Web-{7C2C1E76-6B6F-CBB1-AE21-2C5C5AFDF160}" dt="2023-04-02T10:38:42.549" v="6" actId="1076"/>
          <ac:picMkLst>
            <pc:docMk/>
            <pc:sldMk cId="2940380632" sldId="317"/>
            <ac:picMk id="2" creationId="{635C8FE9-11FF-44B1-ADFA-5725A52EBC20}"/>
          </ac:picMkLst>
        </pc:picChg>
      </pc:sldChg>
      <pc:sldChg chg="modSp">
        <pc:chgData name="#CHONG WEI KANG#" userId="S::wchong036@e.ntu.edu.sg::60ae6041-1c33-44b0-a58f-c44f2bfb570d" providerId="AD" clId="Web-{7C2C1E76-6B6F-CBB1-AE21-2C5C5AFDF160}" dt="2023-04-02T10:41:32.102" v="14" actId="20577"/>
        <pc:sldMkLst>
          <pc:docMk/>
          <pc:sldMk cId="329828246" sldId="320"/>
        </pc:sldMkLst>
        <pc:spChg chg="mod">
          <ac:chgData name="#CHONG WEI KANG#" userId="S::wchong036@e.ntu.edu.sg::60ae6041-1c33-44b0-a58f-c44f2bfb570d" providerId="AD" clId="Web-{7C2C1E76-6B6F-CBB1-AE21-2C5C5AFDF160}" dt="2023-04-02T10:41:32.102" v="14" actId="20577"/>
          <ac:spMkLst>
            <pc:docMk/>
            <pc:sldMk cId="329828246" sldId="320"/>
            <ac:spMk id="8" creationId="{A01B16DC-8435-D9D4-F41B-F7DB4BBCD3C4}"/>
          </ac:spMkLst>
        </pc:spChg>
      </pc:sldChg>
    </pc:docChg>
  </pc:docChgLst>
  <pc:docChgLst>
    <pc:chgData name="#CHONG WEI KANG#" userId="S::wchong036@e.ntu.edu.sg::60ae6041-1c33-44b0-a58f-c44f2bfb570d" providerId="AD" clId="Web-{4A7D9287-3337-1C2D-E1FC-15D23D529A1B}"/>
    <pc:docChg chg="addSld delSld modSld sldOrd">
      <pc:chgData name="#CHONG WEI KANG#" userId="S::wchong036@e.ntu.edu.sg::60ae6041-1c33-44b0-a58f-c44f2bfb570d" providerId="AD" clId="Web-{4A7D9287-3337-1C2D-E1FC-15D23D529A1B}" dt="2023-03-27T13:49:24.108" v="670" actId="20577"/>
      <pc:docMkLst>
        <pc:docMk/>
      </pc:docMkLst>
      <pc:sldChg chg="addSp delSp modSp">
        <pc:chgData name="#CHONG WEI KANG#" userId="S::wchong036@e.ntu.edu.sg::60ae6041-1c33-44b0-a58f-c44f2bfb570d" providerId="AD" clId="Web-{4A7D9287-3337-1C2D-E1FC-15D23D529A1B}" dt="2023-03-27T13:22:36.866" v="257" actId="20577"/>
        <pc:sldMkLst>
          <pc:docMk/>
          <pc:sldMk cId="0" sldId="256"/>
        </pc:sldMkLst>
        <pc:spChg chg="del">
          <ac:chgData name="#CHONG WEI KANG#" userId="S::wchong036@e.ntu.edu.sg::60ae6041-1c33-44b0-a58f-c44f2bfb570d" providerId="AD" clId="Web-{4A7D9287-3337-1C2D-E1FC-15D23D529A1B}" dt="2023-03-27T13:22:31.616" v="250"/>
          <ac:spMkLst>
            <pc:docMk/>
            <pc:sldMk cId="0" sldId="256"/>
            <ac:spMk id="6" creationId="{CC85AB01-1C44-C358-D742-F9F785CA8B74}"/>
          </ac:spMkLst>
        </pc:spChg>
        <pc:spChg chg="add del">
          <ac:chgData name="#CHONG WEI KANG#" userId="S::wchong036@e.ntu.edu.sg::60ae6041-1c33-44b0-a58f-c44f2bfb570d" providerId="AD" clId="Web-{4A7D9287-3337-1C2D-E1FC-15D23D529A1B}" dt="2023-03-27T13:22:23.928" v="247"/>
          <ac:spMkLst>
            <pc:docMk/>
            <pc:sldMk cId="0" sldId="256"/>
            <ac:spMk id="8" creationId="{74678BE2-474A-A9BE-13A5-5900D1FAFBA3}"/>
          </ac:spMkLst>
        </pc:spChg>
        <pc:spChg chg="add mod">
          <ac:chgData name="#CHONG WEI KANG#" userId="S::wchong036@e.ntu.edu.sg::60ae6041-1c33-44b0-a58f-c44f2bfb570d" providerId="AD" clId="Web-{4A7D9287-3337-1C2D-E1FC-15D23D529A1B}" dt="2023-03-27T13:22:36.866" v="257" actId="20577"/>
          <ac:spMkLst>
            <pc:docMk/>
            <pc:sldMk cId="0" sldId="256"/>
            <ac:spMk id="12" creationId="{E7A905BB-1718-5093-0D7A-2FB834009C4C}"/>
          </ac:spMkLst>
        </pc:spChg>
        <pc:picChg chg="add del">
          <ac:chgData name="#CHONG WEI KANG#" userId="S::wchong036@e.ntu.edu.sg::60ae6041-1c33-44b0-a58f-c44f2bfb570d" providerId="AD" clId="Web-{4A7D9287-3337-1C2D-E1FC-15D23D529A1B}" dt="2023-03-27T13:22:23.928" v="248"/>
          <ac:picMkLst>
            <pc:docMk/>
            <pc:sldMk cId="0" sldId="256"/>
            <ac:picMk id="3" creationId="{CD3DDC1C-92C4-0340-7047-EB4AB0A3FD8D}"/>
          </ac:picMkLst>
        </pc:picChg>
        <pc:picChg chg="add">
          <ac:chgData name="#CHONG WEI KANG#" userId="S::wchong036@e.ntu.edu.sg::60ae6041-1c33-44b0-a58f-c44f2bfb570d" providerId="AD" clId="Web-{4A7D9287-3337-1C2D-E1FC-15D23D529A1B}" dt="2023-03-27T13:22:31.991" v="251"/>
          <ac:picMkLst>
            <pc:docMk/>
            <pc:sldMk cId="0" sldId="256"/>
            <ac:picMk id="10" creationId="{C18323B2-C960-AA6C-0C21-8A53A5FC4277}"/>
          </ac:picMkLst>
        </pc:picChg>
        <pc:cxnChg chg="del">
          <ac:chgData name="#CHONG WEI KANG#" userId="S::wchong036@e.ntu.edu.sg::60ae6041-1c33-44b0-a58f-c44f2bfb570d" providerId="AD" clId="Web-{4A7D9287-3337-1C2D-E1FC-15D23D529A1B}" dt="2023-03-27T13:22:30.178" v="249"/>
          <ac:cxnSpMkLst>
            <pc:docMk/>
            <pc:sldMk cId="0" sldId="256"/>
            <ac:cxnSpMk id="4" creationId="{457AD0A7-10D0-F238-FC69-E5D553EA82B2}"/>
          </ac:cxnSpMkLst>
        </pc:cxnChg>
      </pc:sldChg>
      <pc:sldChg chg="addSp delSp modSp">
        <pc:chgData name="#CHONG WEI KANG#" userId="S::wchong036@e.ntu.edu.sg::60ae6041-1c33-44b0-a58f-c44f2bfb570d" providerId="AD" clId="Web-{4A7D9287-3337-1C2D-E1FC-15D23D529A1B}" dt="2023-03-27T13:22:07.490" v="244" actId="20577"/>
        <pc:sldMkLst>
          <pc:docMk/>
          <pc:sldMk cId="0" sldId="257"/>
        </pc:sldMkLst>
        <pc:spChg chg="add mod">
          <ac:chgData name="#CHONG WEI KANG#" userId="S::wchong036@e.ntu.edu.sg::60ae6041-1c33-44b0-a58f-c44f2bfb570d" providerId="AD" clId="Web-{4A7D9287-3337-1C2D-E1FC-15D23D529A1B}" dt="2023-03-27T13:22:07.490" v="244" actId="20577"/>
          <ac:spMkLst>
            <pc:docMk/>
            <pc:sldMk cId="0" sldId="257"/>
            <ac:spMk id="6" creationId="{FB9FE874-6B2A-343D-4527-1CAC6A3A958E}"/>
          </ac:spMkLst>
        </pc:spChg>
        <pc:picChg chg="del">
          <ac:chgData name="#CHONG WEI KANG#" userId="S::wchong036@e.ntu.edu.sg::60ae6041-1c33-44b0-a58f-c44f2bfb570d" providerId="AD" clId="Web-{4A7D9287-3337-1C2D-E1FC-15D23D529A1B}" dt="2023-03-27T13:05:47.545" v="0"/>
          <ac:picMkLst>
            <pc:docMk/>
            <pc:sldMk cId="0" sldId="257"/>
            <ac:picMk id="3" creationId="{E862F7F0-AB05-2AAA-7C88-84E12CA53372}"/>
          </ac:picMkLst>
        </pc:picChg>
        <pc:picChg chg="add mod">
          <ac:chgData name="#CHONG WEI KANG#" userId="S::wchong036@e.ntu.edu.sg::60ae6041-1c33-44b0-a58f-c44f2bfb570d" providerId="AD" clId="Web-{4A7D9287-3337-1C2D-E1FC-15D23D529A1B}" dt="2023-03-27T13:06:23.124" v="7" actId="1076"/>
          <ac:picMkLst>
            <pc:docMk/>
            <pc:sldMk cId="0" sldId="257"/>
            <ac:picMk id="5" creationId="{D9A7DF50-4E1E-B7D2-BE0A-C14FAFB58D05}"/>
          </ac:picMkLst>
        </pc:picChg>
      </pc:sldChg>
      <pc:sldChg chg="addSp modSp del">
        <pc:chgData name="#CHONG WEI KANG#" userId="S::wchong036@e.ntu.edu.sg::60ae6041-1c33-44b0-a58f-c44f2bfb570d" providerId="AD" clId="Web-{4A7D9287-3337-1C2D-E1FC-15D23D529A1B}" dt="2023-03-27T13:17:25.577" v="191"/>
        <pc:sldMkLst>
          <pc:docMk/>
          <pc:sldMk cId="1035947064" sldId="291"/>
        </pc:sldMkLst>
        <pc:spChg chg="add mod">
          <ac:chgData name="#CHONG WEI KANG#" userId="S::wchong036@e.ntu.edu.sg::60ae6041-1c33-44b0-a58f-c44f2bfb570d" providerId="AD" clId="Web-{4A7D9287-3337-1C2D-E1FC-15D23D529A1B}" dt="2023-03-27T13:13:56.010" v="113" actId="1076"/>
          <ac:spMkLst>
            <pc:docMk/>
            <pc:sldMk cId="1035947064" sldId="291"/>
            <ac:spMk id="2" creationId="{F361AF2F-3D52-7FFB-7927-95DC79DA9041}"/>
          </ac:spMkLst>
        </pc:spChg>
        <pc:spChg chg="mod">
          <ac:chgData name="#CHONG WEI KANG#" userId="S::wchong036@e.ntu.edu.sg::60ae6041-1c33-44b0-a58f-c44f2bfb570d" providerId="AD" clId="Web-{4A7D9287-3337-1C2D-E1FC-15D23D529A1B}" dt="2023-03-27T13:14:13.885" v="117" actId="20577"/>
          <ac:spMkLst>
            <pc:docMk/>
            <pc:sldMk cId="1035947064" sldId="291"/>
            <ac:spMk id="3" creationId="{59060923-346B-9412-DADD-39A69941D8EE}"/>
          </ac:spMkLst>
        </pc:spChg>
        <pc:spChg chg="mod">
          <ac:chgData name="#CHONG WEI KANG#" userId="S::wchong036@e.ntu.edu.sg::60ae6041-1c33-44b0-a58f-c44f2bfb570d" providerId="AD" clId="Web-{4A7D9287-3337-1C2D-E1FC-15D23D529A1B}" dt="2023-03-27T13:14:31.526" v="119" actId="1076"/>
          <ac:spMkLst>
            <pc:docMk/>
            <pc:sldMk cId="1035947064" sldId="291"/>
            <ac:spMk id="4" creationId="{C0CABE46-FADF-18AA-3C56-CA8185848886}"/>
          </ac:spMkLst>
        </pc:spChg>
        <pc:picChg chg="add mod">
          <ac:chgData name="#CHONG WEI KANG#" userId="S::wchong036@e.ntu.edu.sg::60ae6041-1c33-44b0-a58f-c44f2bfb570d" providerId="AD" clId="Web-{4A7D9287-3337-1C2D-E1FC-15D23D529A1B}" dt="2023-03-27T13:13:56.010" v="114" actId="1076"/>
          <ac:picMkLst>
            <pc:docMk/>
            <pc:sldMk cId="1035947064" sldId="291"/>
            <ac:picMk id="7" creationId="{A7E9BC2A-C507-4FF9-398D-388D53946EDF}"/>
          </ac:picMkLst>
        </pc:picChg>
        <pc:picChg chg="mod">
          <ac:chgData name="#CHONG WEI KANG#" userId="S::wchong036@e.ntu.edu.sg::60ae6041-1c33-44b0-a58f-c44f2bfb570d" providerId="AD" clId="Web-{4A7D9287-3337-1C2D-E1FC-15D23D529A1B}" dt="2023-03-27T13:14:53.261" v="121" actId="1076"/>
          <ac:picMkLst>
            <pc:docMk/>
            <pc:sldMk cId="1035947064" sldId="291"/>
            <ac:picMk id="3074" creationId="{1CF2A487-4E47-6E42-D3C8-1ADE9FFDD23A}"/>
          </ac:picMkLst>
        </pc:picChg>
        <pc:cxnChg chg="mod">
          <ac:chgData name="#CHONG WEI KANG#" userId="S::wchong036@e.ntu.edu.sg::60ae6041-1c33-44b0-a58f-c44f2bfb570d" providerId="AD" clId="Web-{4A7D9287-3337-1C2D-E1FC-15D23D529A1B}" dt="2023-03-27T13:13:28.134" v="107" actId="14100"/>
          <ac:cxnSpMkLst>
            <pc:docMk/>
            <pc:sldMk cId="1035947064" sldId="291"/>
            <ac:cxnSpMk id="5" creationId="{CBD5BEB5-12AF-CF8A-604B-813AD0BF8DD1}"/>
          </ac:cxnSpMkLst>
        </pc:cxnChg>
      </pc:sldChg>
      <pc:sldChg chg="addSp delSp modSp ord">
        <pc:chgData name="#CHONG WEI KANG#" userId="S::wchong036@e.ntu.edu.sg::60ae6041-1c33-44b0-a58f-c44f2bfb570d" providerId="AD" clId="Web-{4A7D9287-3337-1C2D-E1FC-15D23D529A1B}" dt="2023-03-27T13:32:48.412" v="393" actId="1076"/>
        <pc:sldMkLst>
          <pc:docMk/>
          <pc:sldMk cId="1401895567" sldId="292"/>
        </pc:sldMkLst>
        <pc:spChg chg="del">
          <ac:chgData name="#CHONG WEI KANG#" userId="S::wchong036@e.ntu.edu.sg::60ae6041-1c33-44b0-a58f-c44f2bfb570d" providerId="AD" clId="Web-{4A7D9287-3337-1C2D-E1FC-15D23D529A1B}" dt="2023-03-27T13:22:52.851" v="260"/>
          <ac:spMkLst>
            <pc:docMk/>
            <pc:sldMk cId="1401895567" sldId="292"/>
            <ac:spMk id="3" creationId="{59060923-346B-9412-DADD-39A69941D8EE}"/>
          </ac:spMkLst>
        </pc:spChg>
        <pc:spChg chg="del">
          <ac:chgData name="#CHONG WEI KANG#" userId="S::wchong036@e.ntu.edu.sg::60ae6041-1c33-44b0-a58f-c44f2bfb570d" providerId="AD" clId="Web-{4A7D9287-3337-1C2D-E1FC-15D23D529A1B}" dt="2023-03-27T13:23:23.836" v="270"/>
          <ac:spMkLst>
            <pc:docMk/>
            <pc:sldMk cId="1401895567" sldId="292"/>
            <ac:spMk id="4" creationId="{C0CABE46-FADF-18AA-3C56-CA8185848886}"/>
          </ac:spMkLst>
        </pc:spChg>
        <pc:spChg chg="add mod">
          <ac:chgData name="#CHONG WEI KANG#" userId="S::wchong036@e.ntu.edu.sg::60ae6041-1c33-44b0-a58f-c44f2bfb570d" providerId="AD" clId="Web-{4A7D9287-3337-1C2D-E1FC-15D23D529A1B}" dt="2023-03-27T13:32:48.412" v="393" actId="1076"/>
          <ac:spMkLst>
            <pc:docMk/>
            <pc:sldMk cId="1401895567" sldId="292"/>
            <ac:spMk id="6" creationId="{A17F9869-0ABF-8833-7CAC-330467755817}"/>
          </ac:spMkLst>
        </pc:spChg>
        <pc:spChg chg="add">
          <ac:chgData name="#CHONG WEI KANG#" userId="S::wchong036@e.ntu.edu.sg::60ae6041-1c33-44b0-a58f-c44f2bfb570d" providerId="AD" clId="Web-{4A7D9287-3337-1C2D-E1FC-15D23D529A1B}" dt="2023-03-27T13:22:48.413" v="259"/>
          <ac:spMkLst>
            <pc:docMk/>
            <pc:sldMk cId="1401895567" sldId="292"/>
            <ac:spMk id="15" creationId="{EE70475F-4C07-A84E-AE20-06A362237508}"/>
          </ac:spMkLst>
        </pc:spChg>
        <pc:spChg chg="add mod">
          <ac:chgData name="#CHONG WEI KANG#" userId="S::wchong036@e.ntu.edu.sg::60ae6041-1c33-44b0-a58f-c44f2bfb570d" providerId="AD" clId="Web-{4A7D9287-3337-1C2D-E1FC-15D23D529A1B}" dt="2023-03-27T13:30:55.847" v="371" actId="1076"/>
          <ac:spMkLst>
            <pc:docMk/>
            <pc:sldMk cId="1401895567" sldId="292"/>
            <ac:spMk id="17" creationId="{F7B2B866-A8BB-E98A-DF66-794BE54CAB7A}"/>
          </ac:spMkLst>
        </pc:spChg>
        <pc:spChg chg="add mod">
          <ac:chgData name="#CHONG WEI KANG#" userId="S::wchong036@e.ntu.edu.sg::60ae6041-1c33-44b0-a58f-c44f2bfb570d" providerId="AD" clId="Web-{4A7D9287-3337-1C2D-E1FC-15D23D529A1B}" dt="2023-03-27T13:28:17.109" v="349" actId="20577"/>
          <ac:spMkLst>
            <pc:docMk/>
            <pc:sldMk cId="1401895567" sldId="292"/>
            <ac:spMk id="19" creationId="{02A9DD93-FDED-3129-29D7-E659DAE0298B}"/>
          </ac:spMkLst>
        </pc:spChg>
        <pc:picChg chg="add del mod">
          <ac:chgData name="#CHONG WEI KANG#" userId="S::wchong036@e.ntu.edu.sg::60ae6041-1c33-44b0-a58f-c44f2bfb570d" providerId="AD" clId="Web-{4A7D9287-3337-1C2D-E1FC-15D23D529A1B}" dt="2023-03-27T13:23:10.820" v="262"/>
          <ac:picMkLst>
            <pc:docMk/>
            <pc:sldMk cId="1401895567" sldId="292"/>
            <ac:picMk id="7" creationId="{CE74F22A-3C95-E706-7AC5-A08E1CFD3F01}"/>
          </ac:picMkLst>
        </pc:picChg>
        <pc:picChg chg="add">
          <ac:chgData name="#CHONG WEI KANG#" userId="S::wchong036@e.ntu.edu.sg::60ae6041-1c33-44b0-a58f-c44f2bfb570d" providerId="AD" clId="Web-{4A7D9287-3337-1C2D-E1FC-15D23D529A1B}" dt="2023-03-27T13:22:48.257" v="258"/>
          <ac:picMkLst>
            <pc:docMk/>
            <pc:sldMk cId="1401895567" sldId="292"/>
            <ac:picMk id="9" creationId="{64196CCF-C6AA-FBB8-9CEA-4BD79D1EFCD8}"/>
          </ac:picMkLst>
        </pc:picChg>
        <pc:picChg chg="add mod">
          <ac:chgData name="#CHONG WEI KANG#" userId="S::wchong036@e.ntu.edu.sg::60ae6041-1c33-44b0-a58f-c44f2bfb570d" providerId="AD" clId="Web-{4A7D9287-3337-1C2D-E1FC-15D23D529A1B}" dt="2023-03-27T13:27:30.201" v="311" actId="1076"/>
          <ac:picMkLst>
            <pc:docMk/>
            <pc:sldMk cId="1401895567" sldId="292"/>
            <ac:picMk id="16" creationId="{F5CB3ACF-1B74-DD20-389C-BF3F5A04A929}"/>
          </ac:picMkLst>
        </pc:picChg>
        <pc:picChg chg="add mod">
          <ac:chgData name="#CHONG WEI KANG#" userId="S::wchong036@e.ntu.edu.sg::60ae6041-1c33-44b0-a58f-c44f2bfb570d" providerId="AD" clId="Web-{4A7D9287-3337-1C2D-E1FC-15D23D529A1B}" dt="2023-03-27T13:27:44.780" v="318" actId="1076"/>
          <ac:picMkLst>
            <pc:docMk/>
            <pc:sldMk cId="1401895567" sldId="292"/>
            <ac:picMk id="18" creationId="{053B3B02-6FF7-5A45-5A22-FE6992E81197}"/>
          </ac:picMkLst>
        </pc:picChg>
        <pc:picChg chg="del">
          <ac:chgData name="#CHONG WEI KANG#" userId="S::wchong036@e.ntu.edu.sg::60ae6041-1c33-44b0-a58f-c44f2bfb570d" providerId="AD" clId="Web-{4A7D9287-3337-1C2D-E1FC-15D23D529A1B}" dt="2023-03-27T13:19:34.721" v="215"/>
          <ac:picMkLst>
            <pc:docMk/>
            <pc:sldMk cId="1401895567" sldId="292"/>
            <ac:picMk id="3074" creationId="{1CF2A487-4E47-6E42-D3C8-1ADE9FFDD23A}"/>
          </ac:picMkLst>
        </pc:picChg>
        <pc:cxnChg chg="del">
          <ac:chgData name="#CHONG WEI KANG#" userId="S::wchong036@e.ntu.edu.sg::60ae6041-1c33-44b0-a58f-c44f2bfb570d" providerId="AD" clId="Web-{4A7D9287-3337-1C2D-E1FC-15D23D529A1B}" dt="2023-03-27T13:22:55.007" v="261"/>
          <ac:cxnSpMkLst>
            <pc:docMk/>
            <pc:sldMk cId="1401895567" sldId="292"/>
            <ac:cxnSpMk id="5" creationId="{CBD5BEB5-12AF-CF8A-604B-813AD0BF8DD1}"/>
          </ac:cxnSpMkLst>
        </pc:cxnChg>
      </pc:sldChg>
      <pc:sldChg chg="addSp delSp modSp">
        <pc:chgData name="#CHONG WEI KANG#" userId="S::wchong036@e.ntu.edu.sg::60ae6041-1c33-44b0-a58f-c44f2bfb570d" providerId="AD" clId="Web-{4A7D9287-3337-1C2D-E1FC-15D23D529A1B}" dt="2023-03-27T13:32:52.990" v="394" actId="1076"/>
        <pc:sldMkLst>
          <pc:docMk/>
          <pc:sldMk cId="3324262270" sldId="293"/>
        </pc:sldMkLst>
        <pc:spChg chg="del">
          <ac:chgData name="#CHONG WEI KANG#" userId="S::wchong036@e.ntu.edu.sg::60ae6041-1c33-44b0-a58f-c44f2bfb570d" providerId="AD" clId="Web-{4A7D9287-3337-1C2D-E1FC-15D23D529A1B}" dt="2023-03-27T13:31:25.801" v="375"/>
          <ac:spMkLst>
            <pc:docMk/>
            <pc:sldMk cId="3324262270" sldId="293"/>
            <ac:spMk id="3" creationId="{59060923-346B-9412-DADD-39A69941D8EE}"/>
          </ac:spMkLst>
        </pc:spChg>
        <pc:spChg chg="del">
          <ac:chgData name="#CHONG WEI KANG#" userId="S::wchong036@e.ntu.edu.sg::60ae6041-1c33-44b0-a58f-c44f2bfb570d" providerId="AD" clId="Web-{4A7D9287-3337-1C2D-E1FC-15D23D529A1B}" dt="2023-03-27T13:31:25.644" v="373"/>
          <ac:spMkLst>
            <pc:docMk/>
            <pc:sldMk cId="3324262270" sldId="293"/>
            <ac:spMk id="4" creationId="{C0CABE46-FADF-18AA-3C56-CA8185848886}"/>
          </ac:spMkLst>
        </pc:spChg>
        <pc:spChg chg="add">
          <ac:chgData name="#CHONG WEI KANG#" userId="S::wchong036@e.ntu.edu.sg::60ae6041-1c33-44b0-a58f-c44f2bfb570d" providerId="AD" clId="Web-{4A7D9287-3337-1C2D-E1FC-15D23D529A1B}" dt="2023-03-27T13:31:30.285" v="377"/>
          <ac:spMkLst>
            <pc:docMk/>
            <pc:sldMk cId="3324262270" sldId="293"/>
            <ac:spMk id="8" creationId="{A3BF14CB-B3B9-7D51-2DB3-15C0BDE8CEE6}"/>
          </ac:spMkLst>
        </pc:spChg>
        <pc:spChg chg="mod">
          <ac:chgData name="#CHONG WEI KANG#" userId="S::wchong036@e.ntu.edu.sg::60ae6041-1c33-44b0-a58f-c44f2bfb570d" providerId="AD" clId="Web-{4A7D9287-3337-1C2D-E1FC-15D23D529A1B}" dt="2023-03-27T13:32:05.895" v="390" actId="20577"/>
          <ac:spMkLst>
            <pc:docMk/>
            <pc:sldMk cId="3324262270" sldId="293"/>
            <ac:spMk id="11" creationId="{52A49B49-B9C8-E55A-CFD4-43EBB8AC8502}"/>
          </ac:spMkLst>
        </pc:spChg>
        <pc:spChg chg="add mod">
          <ac:chgData name="#CHONG WEI KANG#" userId="S::wchong036@e.ntu.edu.sg::60ae6041-1c33-44b0-a58f-c44f2bfb570d" providerId="AD" clId="Web-{4A7D9287-3337-1C2D-E1FC-15D23D529A1B}" dt="2023-03-27T13:32:52.990" v="394" actId="1076"/>
          <ac:spMkLst>
            <pc:docMk/>
            <pc:sldMk cId="3324262270" sldId="293"/>
            <ac:spMk id="14" creationId="{DFE897B1-A945-9480-F723-9737F9FD81D0}"/>
          </ac:spMkLst>
        </pc:spChg>
        <pc:picChg chg="add">
          <ac:chgData name="#CHONG WEI KANG#" userId="S::wchong036@e.ntu.edu.sg::60ae6041-1c33-44b0-a58f-c44f2bfb570d" providerId="AD" clId="Web-{4A7D9287-3337-1C2D-E1FC-15D23D529A1B}" dt="2023-03-27T13:31:30.191" v="376"/>
          <ac:picMkLst>
            <pc:docMk/>
            <pc:sldMk cId="3324262270" sldId="293"/>
            <ac:picMk id="6" creationId="{7B46759B-7BE0-E1DF-0956-2A4BAB47A6A5}"/>
          </ac:picMkLst>
        </pc:picChg>
        <pc:picChg chg="del">
          <ac:chgData name="#CHONG WEI KANG#" userId="S::wchong036@e.ntu.edu.sg::60ae6041-1c33-44b0-a58f-c44f2bfb570d" providerId="AD" clId="Web-{4A7D9287-3337-1C2D-E1FC-15D23D529A1B}" dt="2023-03-27T13:31:22.988" v="372"/>
          <ac:picMkLst>
            <pc:docMk/>
            <pc:sldMk cId="3324262270" sldId="293"/>
            <ac:picMk id="3074" creationId="{1CF2A487-4E47-6E42-D3C8-1ADE9FFDD23A}"/>
          </ac:picMkLst>
        </pc:picChg>
        <pc:cxnChg chg="del">
          <ac:chgData name="#CHONG WEI KANG#" userId="S::wchong036@e.ntu.edu.sg::60ae6041-1c33-44b0-a58f-c44f2bfb570d" providerId="AD" clId="Web-{4A7D9287-3337-1C2D-E1FC-15D23D529A1B}" dt="2023-03-27T13:31:25.769" v="374"/>
          <ac:cxnSpMkLst>
            <pc:docMk/>
            <pc:sldMk cId="3324262270" sldId="293"/>
            <ac:cxnSpMk id="5" creationId="{CBD5BEB5-12AF-CF8A-604B-813AD0BF8DD1}"/>
          </ac:cxnSpMkLst>
        </pc:cxnChg>
      </pc:sldChg>
      <pc:sldChg chg="addSp delSp modSp add ord replId">
        <pc:chgData name="#CHONG WEI KANG#" userId="S::wchong036@e.ntu.edu.sg::60ae6041-1c33-44b0-a58f-c44f2bfb570d" providerId="AD" clId="Web-{4A7D9287-3337-1C2D-E1FC-15D23D529A1B}" dt="2023-03-27T13:32:42.818" v="392" actId="1076"/>
        <pc:sldMkLst>
          <pc:docMk/>
          <pc:sldMk cId="3802293995" sldId="295"/>
        </pc:sldMkLst>
        <pc:spChg chg="del">
          <ac:chgData name="#CHONG WEI KANG#" userId="S::wchong036@e.ntu.edu.sg::60ae6041-1c33-44b0-a58f-c44f2bfb570d" providerId="AD" clId="Web-{4A7D9287-3337-1C2D-E1FC-15D23D529A1B}" dt="2023-03-27T13:15:06.871" v="125"/>
          <ac:spMkLst>
            <pc:docMk/>
            <pc:sldMk cId="3802293995" sldId="295"/>
            <ac:spMk id="3" creationId="{59060923-346B-9412-DADD-39A69941D8EE}"/>
          </ac:spMkLst>
        </pc:spChg>
        <pc:spChg chg="del">
          <ac:chgData name="#CHONG WEI KANG#" userId="S::wchong036@e.ntu.edu.sg::60ae6041-1c33-44b0-a58f-c44f2bfb570d" providerId="AD" clId="Web-{4A7D9287-3337-1C2D-E1FC-15D23D529A1B}" dt="2023-03-27T13:15:06.871" v="124"/>
          <ac:spMkLst>
            <pc:docMk/>
            <pc:sldMk cId="3802293995" sldId="295"/>
            <ac:spMk id="4" creationId="{C0CABE46-FADF-18AA-3C56-CA8185848886}"/>
          </ac:spMkLst>
        </pc:spChg>
        <pc:spChg chg="add del">
          <ac:chgData name="#CHONG WEI KANG#" userId="S::wchong036@e.ntu.edu.sg::60ae6041-1c33-44b0-a58f-c44f2bfb570d" providerId="AD" clId="Web-{4A7D9287-3337-1C2D-E1FC-15D23D529A1B}" dt="2023-03-27T13:15:14.184" v="139"/>
          <ac:spMkLst>
            <pc:docMk/>
            <pc:sldMk cId="3802293995" sldId="295"/>
            <ac:spMk id="8" creationId="{150CE19B-027A-FD81-902A-80C38D6C06CD}"/>
          </ac:spMkLst>
        </pc:spChg>
        <pc:spChg chg="add del">
          <ac:chgData name="#CHONG WEI KANG#" userId="S::wchong036@e.ntu.edu.sg::60ae6041-1c33-44b0-a58f-c44f2bfb570d" providerId="AD" clId="Web-{4A7D9287-3337-1C2D-E1FC-15D23D529A1B}" dt="2023-03-27T13:15:14.184" v="138"/>
          <ac:spMkLst>
            <pc:docMk/>
            <pc:sldMk cId="3802293995" sldId="295"/>
            <ac:spMk id="14" creationId="{CC765BA1-A6DF-3E26-22BE-B3560FC99EF9}"/>
          </ac:spMkLst>
        </pc:spChg>
        <pc:spChg chg="add del">
          <ac:chgData name="#CHONG WEI KANG#" userId="S::wchong036@e.ntu.edu.sg::60ae6041-1c33-44b0-a58f-c44f2bfb570d" providerId="AD" clId="Web-{4A7D9287-3337-1C2D-E1FC-15D23D529A1B}" dt="2023-03-27T13:15:14.184" v="136"/>
          <ac:spMkLst>
            <pc:docMk/>
            <pc:sldMk cId="3802293995" sldId="295"/>
            <ac:spMk id="18" creationId="{FE4D3FE8-8A5B-6904-7FA3-3160F40B61B2}"/>
          </ac:spMkLst>
        </pc:spChg>
        <pc:spChg chg="add del">
          <ac:chgData name="#CHONG WEI KANG#" userId="S::wchong036@e.ntu.edu.sg::60ae6041-1c33-44b0-a58f-c44f2bfb570d" providerId="AD" clId="Web-{4A7D9287-3337-1C2D-E1FC-15D23D529A1B}" dt="2023-03-27T13:15:14.184" v="135"/>
          <ac:spMkLst>
            <pc:docMk/>
            <pc:sldMk cId="3802293995" sldId="295"/>
            <ac:spMk id="20" creationId="{03B511A4-B447-D4DB-CC08-C2C6E55A5CA7}"/>
          </ac:spMkLst>
        </pc:spChg>
        <pc:spChg chg="add mod">
          <ac:chgData name="#CHONG WEI KANG#" userId="S::wchong036@e.ntu.edu.sg::60ae6041-1c33-44b0-a58f-c44f2bfb570d" providerId="AD" clId="Web-{4A7D9287-3337-1C2D-E1FC-15D23D529A1B}" dt="2023-03-27T13:21:49.506" v="240" actId="14100"/>
          <ac:spMkLst>
            <pc:docMk/>
            <pc:sldMk cId="3802293995" sldId="295"/>
            <ac:spMk id="26" creationId="{D64E7DAD-B7BC-9767-A469-EE728DB31541}"/>
          </ac:spMkLst>
        </pc:spChg>
        <pc:spChg chg="add mod">
          <ac:chgData name="#CHONG WEI KANG#" userId="S::wchong036@e.ntu.edu.sg::60ae6041-1c33-44b0-a58f-c44f2bfb570d" providerId="AD" clId="Web-{4A7D9287-3337-1C2D-E1FC-15D23D529A1B}" dt="2023-03-27T13:15:43.887" v="151" actId="1076"/>
          <ac:spMkLst>
            <pc:docMk/>
            <pc:sldMk cId="3802293995" sldId="295"/>
            <ac:spMk id="28" creationId="{E359DCEC-9DB9-2E06-E721-97842B54B753}"/>
          </ac:spMkLst>
        </pc:spChg>
        <pc:spChg chg="add mod">
          <ac:chgData name="#CHONG WEI KANG#" userId="S::wchong036@e.ntu.edu.sg::60ae6041-1c33-44b0-a58f-c44f2bfb570d" providerId="AD" clId="Web-{4A7D9287-3337-1C2D-E1FC-15D23D529A1B}" dt="2023-03-27T13:18:27.204" v="209" actId="1076"/>
          <ac:spMkLst>
            <pc:docMk/>
            <pc:sldMk cId="3802293995" sldId="295"/>
            <ac:spMk id="30" creationId="{D18E304E-0C8B-5D6C-560D-226DF38F9B7F}"/>
          </ac:spMkLst>
        </pc:spChg>
        <pc:spChg chg="add mod">
          <ac:chgData name="#CHONG WEI KANG#" userId="S::wchong036@e.ntu.edu.sg::60ae6041-1c33-44b0-a58f-c44f2bfb570d" providerId="AD" clId="Web-{4A7D9287-3337-1C2D-E1FC-15D23D529A1B}" dt="2023-03-27T13:32:42.818" v="392" actId="1076"/>
          <ac:spMkLst>
            <pc:docMk/>
            <pc:sldMk cId="3802293995" sldId="295"/>
            <ac:spMk id="36" creationId="{208F4468-B36E-4690-562D-1E62D3D40802}"/>
          </ac:spMkLst>
        </pc:spChg>
        <pc:spChg chg="add mod">
          <ac:chgData name="#CHONG WEI KANG#" userId="S::wchong036@e.ntu.edu.sg::60ae6041-1c33-44b0-a58f-c44f2bfb570d" providerId="AD" clId="Web-{4A7D9287-3337-1C2D-E1FC-15D23D529A1B}" dt="2023-03-27T13:22:03.881" v="242" actId="20577"/>
          <ac:spMkLst>
            <pc:docMk/>
            <pc:sldMk cId="3802293995" sldId="295"/>
            <ac:spMk id="40" creationId="{03A4936F-59C2-7C37-ABA4-DF27BD44158F}"/>
          </ac:spMkLst>
        </pc:spChg>
        <pc:picChg chg="add del">
          <ac:chgData name="#CHONG WEI KANG#" userId="S::wchong036@e.ntu.edu.sg::60ae6041-1c33-44b0-a58f-c44f2bfb570d" providerId="AD" clId="Web-{4A7D9287-3337-1C2D-E1FC-15D23D529A1B}" dt="2023-03-27T13:15:14.184" v="140"/>
          <ac:picMkLst>
            <pc:docMk/>
            <pc:sldMk cId="3802293995" sldId="295"/>
            <ac:picMk id="6" creationId="{94DD66B9-9BEC-78E1-5B19-941C1E5791BD}"/>
          </ac:picMkLst>
        </pc:picChg>
        <pc:picChg chg="add del">
          <ac:chgData name="#CHONG WEI KANG#" userId="S::wchong036@e.ntu.edu.sg::60ae6041-1c33-44b0-a58f-c44f2bfb570d" providerId="AD" clId="Web-{4A7D9287-3337-1C2D-E1FC-15D23D529A1B}" dt="2023-03-27T13:15:14.184" v="134"/>
          <ac:picMkLst>
            <pc:docMk/>
            <pc:sldMk cId="3802293995" sldId="295"/>
            <ac:picMk id="22" creationId="{FE161722-22DF-9B62-4AEA-DFDA64E9453E}"/>
          </ac:picMkLst>
        </pc:picChg>
        <pc:picChg chg="add mod ord">
          <ac:chgData name="#CHONG WEI KANG#" userId="S::wchong036@e.ntu.edu.sg::60ae6041-1c33-44b0-a58f-c44f2bfb570d" providerId="AD" clId="Web-{4A7D9287-3337-1C2D-E1FC-15D23D529A1B}" dt="2023-03-27T13:21:55.428" v="241" actId="1076"/>
          <ac:picMkLst>
            <pc:docMk/>
            <pc:sldMk cId="3802293995" sldId="295"/>
            <ac:picMk id="24" creationId="{6872ED7F-107F-1BBB-98D2-52B629C446CD}"/>
          </ac:picMkLst>
        </pc:picChg>
        <pc:picChg chg="add">
          <ac:chgData name="#CHONG WEI KANG#" userId="S::wchong036@e.ntu.edu.sg::60ae6041-1c33-44b0-a58f-c44f2bfb570d" providerId="AD" clId="Web-{4A7D9287-3337-1C2D-E1FC-15D23D529A1B}" dt="2023-03-27T13:15:26.528" v="146"/>
          <ac:picMkLst>
            <pc:docMk/>
            <pc:sldMk cId="3802293995" sldId="295"/>
            <ac:picMk id="32" creationId="{99B74E6E-5AAB-5133-95C8-D48DE66AEEB1}"/>
          </ac:picMkLst>
        </pc:picChg>
        <pc:picChg chg="add">
          <ac:chgData name="#CHONG WEI KANG#" userId="S::wchong036@e.ntu.edu.sg::60ae6041-1c33-44b0-a58f-c44f2bfb570d" providerId="AD" clId="Web-{4A7D9287-3337-1C2D-E1FC-15D23D529A1B}" dt="2023-03-27T13:21:12.145" v="235"/>
          <ac:picMkLst>
            <pc:docMk/>
            <pc:sldMk cId="3802293995" sldId="295"/>
            <ac:picMk id="38" creationId="{39759494-AF38-1750-4068-48658E9ED4C7}"/>
          </ac:picMkLst>
        </pc:picChg>
        <pc:picChg chg="del">
          <ac:chgData name="#CHONG WEI KANG#" userId="S::wchong036@e.ntu.edu.sg::60ae6041-1c33-44b0-a58f-c44f2bfb570d" providerId="AD" clId="Web-{4A7D9287-3337-1C2D-E1FC-15D23D529A1B}" dt="2023-03-27T13:15:08.637" v="126"/>
          <ac:picMkLst>
            <pc:docMk/>
            <pc:sldMk cId="3802293995" sldId="295"/>
            <ac:picMk id="3074" creationId="{1CF2A487-4E47-6E42-D3C8-1ADE9FFDD23A}"/>
          </ac:picMkLst>
        </pc:picChg>
        <pc:cxnChg chg="del">
          <ac:chgData name="#CHONG WEI KANG#" userId="S::wchong036@e.ntu.edu.sg::60ae6041-1c33-44b0-a58f-c44f2bfb570d" providerId="AD" clId="Web-{4A7D9287-3337-1C2D-E1FC-15D23D529A1B}" dt="2023-03-27T13:15:06.871" v="123"/>
          <ac:cxnSpMkLst>
            <pc:docMk/>
            <pc:sldMk cId="3802293995" sldId="295"/>
            <ac:cxnSpMk id="5" creationId="{CBD5BEB5-12AF-CF8A-604B-813AD0BF8DD1}"/>
          </ac:cxnSpMkLst>
        </pc:cxnChg>
        <pc:cxnChg chg="add del">
          <ac:chgData name="#CHONG WEI KANG#" userId="S::wchong036@e.ntu.edu.sg::60ae6041-1c33-44b0-a58f-c44f2bfb570d" providerId="AD" clId="Web-{4A7D9287-3337-1C2D-E1FC-15D23D529A1B}" dt="2023-03-27T13:15:14.184" v="137"/>
          <ac:cxnSpMkLst>
            <pc:docMk/>
            <pc:sldMk cId="3802293995" sldId="295"/>
            <ac:cxnSpMk id="16" creationId="{E6E2BE58-12E3-D6E7-BC54-786CB8BFA371}"/>
          </ac:cxnSpMkLst>
        </pc:cxnChg>
        <pc:cxnChg chg="add mod">
          <ac:chgData name="#CHONG WEI KANG#" userId="S::wchong036@e.ntu.edu.sg::60ae6041-1c33-44b0-a58f-c44f2bfb570d" providerId="AD" clId="Web-{4A7D9287-3337-1C2D-E1FC-15D23D529A1B}" dt="2023-03-27T13:21:46.849" v="239" actId="14100"/>
          <ac:cxnSpMkLst>
            <pc:docMk/>
            <pc:sldMk cId="3802293995" sldId="295"/>
            <ac:cxnSpMk id="34" creationId="{E802BF99-5A39-438A-9CB5-4090FFE04B5A}"/>
          </ac:cxnSpMkLst>
        </pc:cxnChg>
      </pc:sldChg>
      <pc:sldChg chg="add del replId">
        <pc:chgData name="#CHONG WEI KANG#" userId="S::wchong036@e.ntu.edu.sg::60ae6041-1c33-44b0-a58f-c44f2bfb570d" providerId="AD" clId="Web-{4A7D9287-3337-1C2D-E1FC-15D23D529A1B}" dt="2023-03-27T13:19:08.220" v="211"/>
        <pc:sldMkLst>
          <pc:docMk/>
          <pc:sldMk cId="1195308397" sldId="296"/>
        </pc:sldMkLst>
      </pc:sldChg>
      <pc:sldChg chg="add replId">
        <pc:chgData name="#CHONG WEI KANG#" userId="S::wchong036@e.ntu.edu.sg::60ae6041-1c33-44b0-a58f-c44f2bfb570d" providerId="AD" clId="Web-{4A7D9287-3337-1C2D-E1FC-15D23D529A1B}" dt="2023-03-27T13:31:48.348" v="388"/>
        <pc:sldMkLst>
          <pc:docMk/>
          <pc:sldMk cId="3217756410" sldId="296"/>
        </pc:sldMkLst>
      </pc:sldChg>
      <pc:sldChg chg="addSp delSp modSp add replId">
        <pc:chgData name="#CHONG WEI KANG#" userId="S::wchong036@e.ntu.edu.sg::60ae6041-1c33-44b0-a58f-c44f2bfb570d" providerId="AD" clId="Web-{4A7D9287-3337-1C2D-E1FC-15D23D529A1B}" dt="2023-03-27T13:49:24.108" v="670" actId="20577"/>
        <pc:sldMkLst>
          <pc:docMk/>
          <pc:sldMk cId="529072241" sldId="297"/>
        </pc:sldMkLst>
        <pc:spChg chg="add mod">
          <ac:chgData name="#CHONG WEI KANG#" userId="S::wchong036@e.ntu.edu.sg::60ae6041-1c33-44b0-a58f-c44f2bfb570d" providerId="AD" clId="Web-{4A7D9287-3337-1C2D-E1FC-15D23D529A1B}" dt="2023-03-27T13:48:09.434" v="635" actId="14100"/>
          <ac:spMkLst>
            <pc:docMk/>
            <pc:sldMk cId="529072241" sldId="297"/>
            <ac:spMk id="3" creationId="{B1C411C3-BFB4-16CC-D02A-29766C1AC30D}"/>
          </ac:spMkLst>
        </pc:spChg>
        <pc:spChg chg="add mod">
          <ac:chgData name="#CHONG WEI KANG#" userId="S::wchong036@e.ntu.edu.sg::60ae6041-1c33-44b0-a58f-c44f2bfb570d" providerId="AD" clId="Web-{4A7D9287-3337-1C2D-E1FC-15D23D529A1B}" dt="2023-03-27T13:48:04.278" v="625" actId="1076"/>
          <ac:spMkLst>
            <pc:docMk/>
            <pc:sldMk cId="529072241" sldId="297"/>
            <ac:spMk id="4" creationId="{16EE17FF-4EFA-8F96-9233-3E4FD6C8194C}"/>
          </ac:spMkLst>
        </pc:spChg>
        <pc:spChg chg="add mod">
          <ac:chgData name="#CHONG WEI KANG#" userId="S::wchong036@e.ntu.edu.sg::60ae6041-1c33-44b0-a58f-c44f2bfb570d" providerId="AD" clId="Web-{4A7D9287-3337-1C2D-E1FC-15D23D529A1B}" dt="2023-03-27T13:48:04.293" v="626" actId="1076"/>
          <ac:spMkLst>
            <pc:docMk/>
            <pc:sldMk cId="529072241" sldId="297"/>
            <ac:spMk id="5" creationId="{0F3844DF-F4A0-4D10-F241-20D42127A767}"/>
          </ac:spMkLst>
        </pc:spChg>
        <pc:spChg chg="mod">
          <ac:chgData name="#CHONG WEI KANG#" userId="S::wchong036@e.ntu.edu.sg::60ae6041-1c33-44b0-a58f-c44f2bfb570d" providerId="AD" clId="Web-{4A7D9287-3337-1C2D-E1FC-15D23D529A1B}" dt="2023-03-27T13:33:19.428" v="411" actId="20577"/>
          <ac:spMkLst>
            <pc:docMk/>
            <pc:sldMk cId="529072241" sldId="297"/>
            <ac:spMk id="6" creationId="{A17F9869-0ABF-8833-7CAC-330467755817}"/>
          </ac:spMkLst>
        </pc:spChg>
        <pc:spChg chg="add mod">
          <ac:chgData name="#CHONG WEI KANG#" userId="S::wchong036@e.ntu.edu.sg::60ae6041-1c33-44b0-a58f-c44f2bfb570d" providerId="AD" clId="Web-{4A7D9287-3337-1C2D-E1FC-15D23D529A1B}" dt="2023-03-27T13:48:04.325" v="628" actId="1076"/>
          <ac:spMkLst>
            <pc:docMk/>
            <pc:sldMk cId="529072241" sldId="297"/>
            <ac:spMk id="8" creationId="{582CCBAE-9298-2AFD-2737-39FF1C59030C}"/>
          </ac:spMkLst>
        </pc:spChg>
        <pc:spChg chg="add mod">
          <ac:chgData name="#CHONG WEI KANG#" userId="S::wchong036@e.ntu.edu.sg::60ae6041-1c33-44b0-a58f-c44f2bfb570d" providerId="AD" clId="Web-{4A7D9287-3337-1C2D-E1FC-15D23D529A1B}" dt="2023-03-27T13:48:04.340" v="629" actId="1076"/>
          <ac:spMkLst>
            <pc:docMk/>
            <pc:sldMk cId="529072241" sldId="297"/>
            <ac:spMk id="14" creationId="{00693FA7-1BB9-5B5C-97FF-14C11F9C97C4}"/>
          </ac:spMkLst>
        </pc:spChg>
        <pc:spChg chg="del">
          <ac:chgData name="#CHONG WEI KANG#" userId="S::wchong036@e.ntu.edu.sg::60ae6041-1c33-44b0-a58f-c44f2bfb570d" providerId="AD" clId="Web-{4A7D9287-3337-1C2D-E1FC-15D23D529A1B}" dt="2023-03-27T13:33:26.429" v="414"/>
          <ac:spMkLst>
            <pc:docMk/>
            <pc:sldMk cId="529072241" sldId="297"/>
            <ac:spMk id="17" creationId="{F7B2B866-A8BB-E98A-DF66-794BE54CAB7A}"/>
          </ac:spMkLst>
        </pc:spChg>
        <pc:spChg chg="del">
          <ac:chgData name="#CHONG WEI KANG#" userId="S::wchong036@e.ntu.edu.sg::60ae6041-1c33-44b0-a58f-c44f2bfb570d" providerId="AD" clId="Web-{4A7D9287-3337-1C2D-E1FC-15D23D529A1B}" dt="2023-03-27T13:33:26.429" v="412"/>
          <ac:spMkLst>
            <pc:docMk/>
            <pc:sldMk cId="529072241" sldId="297"/>
            <ac:spMk id="19" creationId="{02A9DD93-FDED-3129-29D7-E659DAE0298B}"/>
          </ac:spMkLst>
        </pc:spChg>
        <pc:spChg chg="add mod">
          <ac:chgData name="#CHONG WEI KANG#" userId="S::wchong036@e.ntu.edu.sg::60ae6041-1c33-44b0-a58f-c44f2bfb570d" providerId="AD" clId="Web-{4A7D9287-3337-1C2D-E1FC-15D23D529A1B}" dt="2023-03-27T13:48:04.340" v="630" actId="1076"/>
          <ac:spMkLst>
            <pc:docMk/>
            <pc:sldMk cId="529072241" sldId="297"/>
            <ac:spMk id="20" creationId="{9E49EA3E-D3BE-0AFD-C902-85362BA09E9C}"/>
          </ac:spMkLst>
        </pc:spChg>
        <pc:spChg chg="add mod">
          <ac:chgData name="#CHONG WEI KANG#" userId="S::wchong036@e.ntu.edu.sg::60ae6041-1c33-44b0-a58f-c44f2bfb570d" providerId="AD" clId="Web-{4A7D9287-3337-1C2D-E1FC-15D23D529A1B}" dt="2023-03-27T13:48:04.387" v="633" actId="1076"/>
          <ac:spMkLst>
            <pc:docMk/>
            <pc:sldMk cId="529072241" sldId="297"/>
            <ac:spMk id="21" creationId="{16122316-0788-83BC-1DE2-0EA434C48FEA}"/>
          </ac:spMkLst>
        </pc:spChg>
        <pc:spChg chg="add del mod">
          <ac:chgData name="#CHONG WEI KANG#" userId="S::wchong036@e.ntu.edu.sg::60ae6041-1c33-44b0-a58f-c44f2bfb570d" providerId="AD" clId="Web-{4A7D9287-3337-1C2D-E1FC-15D23D529A1B}" dt="2023-03-27T13:44:15.600" v="590"/>
          <ac:spMkLst>
            <pc:docMk/>
            <pc:sldMk cId="529072241" sldId="297"/>
            <ac:spMk id="22" creationId="{CDF8A45F-B7CD-1921-EEC4-259D97BD2165}"/>
          </ac:spMkLst>
        </pc:spChg>
        <pc:spChg chg="add mod">
          <ac:chgData name="#CHONG WEI KANG#" userId="S::wchong036@e.ntu.edu.sg::60ae6041-1c33-44b0-a58f-c44f2bfb570d" providerId="AD" clId="Web-{4A7D9287-3337-1C2D-E1FC-15D23D529A1B}" dt="2023-03-27T13:48:04.356" v="631" actId="1076"/>
          <ac:spMkLst>
            <pc:docMk/>
            <pc:sldMk cId="529072241" sldId="297"/>
            <ac:spMk id="23" creationId="{467C2804-43BF-3E6D-A576-6D3C3E973FE4}"/>
          </ac:spMkLst>
        </pc:spChg>
        <pc:spChg chg="add del mod">
          <ac:chgData name="#CHONG WEI KANG#" userId="S::wchong036@e.ntu.edu.sg::60ae6041-1c33-44b0-a58f-c44f2bfb570d" providerId="AD" clId="Web-{4A7D9287-3337-1C2D-E1FC-15D23D529A1B}" dt="2023-03-27T13:48:39.607" v="642"/>
          <ac:spMkLst>
            <pc:docMk/>
            <pc:sldMk cId="529072241" sldId="297"/>
            <ac:spMk id="25" creationId="{4A5A408A-9856-AE9D-6305-A3ADA9842D3C}"/>
          </ac:spMkLst>
        </pc:spChg>
        <pc:spChg chg="add mod ord">
          <ac:chgData name="#CHONG WEI KANG#" userId="S::wchong036@e.ntu.edu.sg::60ae6041-1c33-44b0-a58f-c44f2bfb570d" providerId="AD" clId="Web-{4A7D9287-3337-1C2D-E1FC-15D23D529A1B}" dt="2023-03-27T13:49:24.108" v="670" actId="20577"/>
          <ac:spMkLst>
            <pc:docMk/>
            <pc:sldMk cId="529072241" sldId="297"/>
            <ac:spMk id="26" creationId="{5263FD64-1EC7-DFF5-86A3-2E5C0FA3ABD6}"/>
          </ac:spMkLst>
        </pc:spChg>
        <pc:picChg chg="add del mod">
          <ac:chgData name="#CHONG WEI KANG#" userId="S::wchong036@e.ntu.edu.sg::60ae6041-1c33-44b0-a58f-c44f2bfb570d" providerId="AD" clId="Web-{4A7D9287-3337-1C2D-E1FC-15D23D529A1B}" dt="2023-03-27T13:34:17.164" v="419"/>
          <ac:picMkLst>
            <pc:docMk/>
            <pc:sldMk cId="529072241" sldId="297"/>
            <ac:picMk id="2" creationId="{970F0D7A-B9C2-059A-1A44-98A51B514047}"/>
          </ac:picMkLst>
        </pc:picChg>
        <pc:picChg chg="add mod">
          <ac:chgData name="#CHONG WEI KANG#" userId="S::wchong036@e.ntu.edu.sg::60ae6041-1c33-44b0-a58f-c44f2bfb570d" providerId="AD" clId="Web-{4A7D9287-3337-1C2D-E1FC-15D23D529A1B}" dt="2023-03-27T13:48:25.778" v="640" actId="1076"/>
          <ac:picMkLst>
            <pc:docMk/>
            <pc:sldMk cId="529072241" sldId="297"/>
            <ac:picMk id="7" creationId="{AF3B194F-29F6-C950-B5FD-0424F8AA2E1D}"/>
          </ac:picMkLst>
        </pc:picChg>
        <pc:picChg chg="del">
          <ac:chgData name="#CHONG WEI KANG#" userId="S::wchong036@e.ntu.edu.sg::60ae6041-1c33-44b0-a58f-c44f2bfb570d" providerId="AD" clId="Web-{4A7D9287-3337-1C2D-E1FC-15D23D529A1B}" dt="2023-03-27T13:33:27.772" v="415"/>
          <ac:picMkLst>
            <pc:docMk/>
            <pc:sldMk cId="529072241" sldId="297"/>
            <ac:picMk id="16" creationId="{F5CB3ACF-1B74-DD20-389C-BF3F5A04A929}"/>
          </ac:picMkLst>
        </pc:picChg>
        <pc:picChg chg="del">
          <ac:chgData name="#CHONG WEI KANG#" userId="S::wchong036@e.ntu.edu.sg::60ae6041-1c33-44b0-a58f-c44f2bfb570d" providerId="AD" clId="Web-{4A7D9287-3337-1C2D-E1FC-15D23D529A1B}" dt="2023-03-27T13:33:26.429" v="413"/>
          <ac:picMkLst>
            <pc:docMk/>
            <pc:sldMk cId="529072241" sldId="297"/>
            <ac:picMk id="18" creationId="{053B3B02-6FF7-5A45-5A22-FE6992E81197}"/>
          </ac:picMkLst>
        </pc:picChg>
        <pc:picChg chg="add mod">
          <ac:chgData name="#CHONG WEI KANG#" userId="S::wchong036@e.ntu.edu.sg::60ae6041-1c33-44b0-a58f-c44f2bfb570d" providerId="AD" clId="Web-{4A7D9287-3337-1C2D-E1FC-15D23D529A1B}" dt="2023-03-27T13:49:04.764" v="666" actId="1076"/>
          <ac:picMkLst>
            <pc:docMk/>
            <pc:sldMk cId="529072241" sldId="297"/>
            <ac:picMk id="24" creationId="{4A4076D6-36E5-73F5-ADD1-9AE2A2F11B9D}"/>
          </ac:picMkLst>
        </pc:picChg>
      </pc:sldChg>
    </pc:docChg>
  </pc:docChgLst>
  <pc:docChgLst>
    <pc:chgData name="#NGUYEN THI THANH MAI#" userId="1c86e5fb-1ac6-4165-94a2-dc100ad5c9e1" providerId="ADAL" clId="{83850974-E283-CD4E-9DE7-BE1042364D10}"/>
    <pc:docChg chg="undo custSel addSld delSld modSld sldOrd">
      <pc:chgData name="#NGUYEN THI THANH MAI#" userId="1c86e5fb-1ac6-4165-94a2-dc100ad5c9e1" providerId="ADAL" clId="{83850974-E283-CD4E-9DE7-BE1042364D10}" dt="2023-04-02T11:00:30.844" v="1067" actId="120"/>
      <pc:docMkLst>
        <pc:docMk/>
      </pc:docMkLst>
      <pc:sldChg chg="del">
        <pc:chgData name="#NGUYEN THI THANH MAI#" userId="1c86e5fb-1ac6-4165-94a2-dc100ad5c9e1" providerId="ADAL" clId="{83850974-E283-CD4E-9DE7-BE1042364D10}" dt="2023-04-02T10:20:26.170" v="943" actId="2696"/>
        <pc:sldMkLst>
          <pc:docMk/>
          <pc:sldMk cId="0" sldId="258"/>
        </pc:sldMkLst>
      </pc:sldChg>
      <pc:sldChg chg="del">
        <pc:chgData name="#NGUYEN THI THANH MAI#" userId="1c86e5fb-1ac6-4165-94a2-dc100ad5c9e1" providerId="ADAL" clId="{83850974-E283-CD4E-9DE7-BE1042364D10}" dt="2023-04-02T10:20:26.170" v="943" actId="2696"/>
        <pc:sldMkLst>
          <pc:docMk/>
          <pc:sldMk cId="0" sldId="259"/>
        </pc:sldMkLst>
      </pc:sldChg>
      <pc:sldChg chg="del">
        <pc:chgData name="#NGUYEN THI THANH MAI#" userId="1c86e5fb-1ac6-4165-94a2-dc100ad5c9e1" providerId="ADAL" clId="{83850974-E283-CD4E-9DE7-BE1042364D10}" dt="2023-04-02T10:20:26.170" v="943" actId="2696"/>
        <pc:sldMkLst>
          <pc:docMk/>
          <pc:sldMk cId="0" sldId="260"/>
        </pc:sldMkLst>
      </pc:sldChg>
      <pc:sldChg chg="del">
        <pc:chgData name="#NGUYEN THI THANH MAI#" userId="1c86e5fb-1ac6-4165-94a2-dc100ad5c9e1" providerId="ADAL" clId="{83850974-E283-CD4E-9DE7-BE1042364D10}" dt="2023-04-02T10:20:26.170" v="943" actId="2696"/>
        <pc:sldMkLst>
          <pc:docMk/>
          <pc:sldMk cId="0" sldId="261"/>
        </pc:sldMkLst>
      </pc:sldChg>
      <pc:sldChg chg="del">
        <pc:chgData name="#NGUYEN THI THANH MAI#" userId="1c86e5fb-1ac6-4165-94a2-dc100ad5c9e1" providerId="ADAL" clId="{83850974-E283-CD4E-9DE7-BE1042364D10}" dt="2023-04-02T10:20:26.170" v="943" actId="2696"/>
        <pc:sldMkLst>
          <pc:docMk/>
          <pc:sldMk cId="0" sldId="262"/>
        </pc:sldMkLst>
      </pc:sldChg>
      <pc:sldChg chg="del">
        <pc:chgData name="#NGUYEN THI THANH MAI#" userId="1c86e5fb-1ac6-4165-94a2-dc100ad5c9e1" providerId="ADAL" clId="{83850974-E283-CD4E-9DE7-BE1042364D10}" dt="2023-04-02T10:20:26.170" v="943" actId="2696"/>
        <pc:sldMkLst>
          <pc:docMk/>
          <pc:sldMk cId="0" sldId="263"/>
        </pc:sldMkLst>
      </pc:sldChg>
      <pc:sldChg chg="del">
        <pc:chgData name="#NGUYEN THI THANH MAI#" userId="1c86e5fb-1ac6-4165-94a2-dc100ad5c9e1" providerId="ADAL" clId="{83850974-E283-CD4E-9DE7-BE1042364D10}" dt="2023-04-02T10:20:26.170" v="943" actId="2696"/>
        <pc:sldMkLst>
          <pc:docMk/>
          <pc:sldMk cId="0" sldId="264"/>
        </pc:sldMkLst>
      </pc:sldChg>
      <pc:sldChg chg="del">
        <pc:chgData name="#NGUYEN THI THANH MAI#" userId="1c86e5fb-1ac6-4165-94a2-dc100ad5c9e1" providerId="ADAL" clId="{83850974-E283-CD4E-9DE7-BE1042364D10}" dt="2023-04-02T10:20:26.170" v="943" actId="2696"/>
        <pc:sldMkLst>
          <pc:docMk/>
          <pc:sldMk cId="0" sldId="265"/>
        </pc:sldMkLst>
      </pc:sldChg>
      <pc:sldChg chg="del">
        <pc:chgData name="#NGUYEN THI THANH MAI#" userId="1c86e5fb-1ac6-4165-94a2-dc100ad5c9e1" providerId="ADAL" clId="{83850974-E283-CD4E-9DE7-BE1042364D10}" dt="2023-04-02T10:20:26.170" v="943" actId="2696"/>
        <pc:sldMkLst>
          <pc:docMk/>
          <pc:sldMk cId="0" sldId="266"/>
        </pc:sldMkLst>
      </pc:sldChg>
      <pc:sldChg chg="del">
        <pc:chgData name="#NGUYEN THI THANH MAI#" userId="1c86e5fb-1ac6-4165-94a2-dc100ad5c9e1" providerId="ADAL" clId="{83850974-E283-CD4E-9DE7-BE1042364D10}" dt="2023-04-02T10:20:26.170" v="943" actId="2696"/>
        <pc:sldMkLst>
          <pc:docMk/>
          <pc:sldMk cId="0" sldId="267"/>
        </pc:sldMkLst>
      </pc:sldChg>
      <pc:sldChg chg="del">
        <pc:chgData name="#NGUYEN THI THANH MAI#" userId="1c86e5fb-1ac6-4165-94a2-dc100ad5c9e1" providerId="ADAL" clId="{83850974-E283-CD4E-9DE7-BE1042364D10}" dt="2023-04-02T10:20:26.170" v="943" actId="2696"/>
        <pc:sldMkLst>
          <pc:docMk/>
          <pc:sldMk cId="0" sldId="268"/>
        </pc:sldMkLst>
      </pc:sldChg>
      <pc:sldChg chg="del">
        <pc:chgData name="#NGUYEN THI THANH MAI#" userId="1c86e5fb-1ac6-4165-94a2-dc100ad5c9e1" providerId="ADAL" clId="{83850974-E283-CD4E-9DE7-BE1042364D10}" dt="2023-04-02T10:20:26.170" v="943" actId="2696"/>
        <pc:sldMkLst>
          <pc:docMk/>
          <pc:sldMk cId="0" sldId="269"/>
        </pc:sldMkLst>
      </pc:sldChg>
      <pc:sldChg chg="del">
        <pc:chgData name="#NGUYEN THI THANH MAI#" userId="1c86e5fb-1ac6-4165-94a2-dc100ad5c9e1" providerId="ADAL" clId="{83850974-E283-CD4E-9DE7-BE1042364D10}" dt="2023-04-02T10:20:26.170" v="943" actId="2696"/>
        <pc:sldMkLst>
          <pc:docMk/>
          <pc:sldMk cId="0" sldId="270"/>
        </pc:sldMkLst>
      </pc:sldChg>
      <pc:sldChg chg="del">
        <pc:chgData name="#NGUYEN THI THANH MAI#" userId="1c86e5fb-1ac6-4165-94a2-dc100ad5c9e1" providerId="ADAL" clId="{83850974-E283-CD4E-9DE7-BE1042364D10}" dt="2023-04-02T10:20:26.170" v="943" actId="2696"/>
        <pc:sldMkLst>
          <pc:docMk/>
          <pc:sldMk cId="0" sldId="271"/>
        </pc:sldMkLst>
      </pc:sldChg>
      <pc:sldChg chg="del">
        <pc:chgData name="#NGUYEN THI THANH MAI#" userId="1c86e5fb-1ac6-4165-94a2-dc100ad5c9e1" providerId="ADAL" clId="{83850974-E283-CD4E-9DE7-BE1042364D10}" dt="2023-04-02T10:20:26.170" v="943" actId="2696"/>
        <pc:sldMkLst>
          <pc:docMk/>
          <pc:sldMk cId="0" sldId="272"/>
        </pc:sldMkLst>
      </pc:sldChg>
      <pc:sldChg chg="del">
        <pc:chgData name="#NGUYEN THI THANH MAI#" userId="1c86e5fb-1ac6-4165-94a2-dc100ad5c9e1" providerId="ADAL" clId="{83850974-E283-CD4E-9DE7-BE1042364D10}" dt="2023-04-02T10:20:26.170" v="943" actId="2696"/>
        <pc:sldMkLst>
          <pc:docMk/>
          <pc:sldMk cId="0" sldId="273"/>
        </pc:sldMkLst>
      </pc:sldChg>
      <pc:sldChg chg="del">
        <pc:chgData name="#NGUYEN THI THANH MAI#" userId="1c86e5fb-1ac6-4165-94a2-dc100ad5c9e1" providerId="ADAL" clId="{83850974-E283-CD4E-9DE7-BE1042364D10}" dt="2023-04-02T10:20:26.170" v="943" actId="2696"/>
        <pc:sldMkLst>
          <pc:docMk/>
          <pc:sldMk cId="0" sldId="274"/>
        </pc:sldMkLst>
      </pc:sldChg>
      <pc:sldChg chg="del">
        <pc:chgData name="#NGUYEN THI THANH MAI#" userId="1c86e5fb-1ac6-4165-94a2-dc100ad5c9e1" providerId="ADAL" clId="{83850974-E283-CD4E-9DE7-BE1042364D10}" dt="2023-04-02T10:20:26.170" v="943" actId="2696"/>
        <pc:sldMkLst>
          <pc:docMk/>
          <pc:sldMk cId="0" sldId="275"/>
        </pc:sldMkLst>
      </pc:sldChg>
      <pc:sldChg chg="del">
        <pc:chgData name="#NGUYEN THI THANH MAI#" userId="1c86e5fb-1ac6-4165-94a2-dc100ad5c9e1" providerId="ADAL" clId="{83850974-E283-CD4E-9DE7-BE1042364D10}" dt="2023-04-02T10:20:26.170" v="943" actId="2696"/>
        <pc:sldMkLst>
          <pc:docMk/>
          <pc:sldMk cId="0" sldId="276"/>
        </pc:sldMkLst>
      </pc:sldChg>
      <pc:sldChg chg="del">
        <pc:chgData name="#NGUYEN THI THANH MAI#" userId="1c86e5fb-1ac6-4165-94a2-dc100ad5c9e1" providerId="ADAL" clId="{83850974-E283-CD4E-9DE7-BE1042364D10}" dt="2023-04-02T10:20:26.170" v="943" actId="2696"/>
        <pc:sldMkLst>
          <pc:docMk/>
          <pc:sldMk cId="0" sldId="277"/>
        </pc:sldMkLst>
      </pc:sldChg>
      <pc:sldChg chg="del">
        <pc:chgData name="#NGUYEN THI THANH MAI#" userId="1c86e5fb-1ac6-4165-94a2-dc100ad5c9e1" providerId="ADAL" clId="{83850974-E283-CD4E-9DE7-BE1042364D10}" dt="2023-04-02T10:20:26.170" v="943" actId="2696"/>
        <pc:sldMkLst>
          <pc:docMk/>
          <pc:sldMk cId="0" sldId="278"/>
        </pc:sldMkLst>
      </pc:sldChg>
      <pc:sldChg chg="del">
        <pc:chgData name="#NGUYEN THI THANH MAI#" userId="1c86e5fb-1ac6-4165-94a2-dc100ad5c9e1" providerId="ADAL" clId="{83850974-E283-CD4E-9DE7-BE1042364D10}" dt="2023-04-02T10:20:26.170" v="943" actId="2696"/>
        <pc:sldMkLst>
          <pc:docMk/>
          <pc:sldMk cId="0" sldId="279"/>
        </pc:sldMkLst>
      </pc:sldChg>
      <pc:sldChg chg="del">
        <pc:chgData name="#NGUYEN THI THANH MAI#" userId="1c86e5fb-1ac6-4165-94a2-dc100ad5c9e1" providerId="ADAL" clId="{83850974-E283-CD4E-9DE7-BE1042364D10}" dt="2023-04-02T10:20:26.170" v="943" actId="2696"/>
        <pc:sldMkLst>
          <pc:docMk/>
          <pc:sldMk cId="0" sldId="280"/>
        </pc:sldMkLst>
      </pc:sldChg>
      <pc:sldChg chg="del">
        <pc:chgData name="#NGUYEN THI THANH MAI#" userId="1c86e5fb-1ac6-4165-94a2-dc100ad5c9e1" providerId="ADAL" clId="{83850974-E283-CD4E-9DE7-BE1042364D10}" dt="2023-04-02T10:20:26.170" v="943" actId="2696"/>
        <pc:sldMkLst>
          <pc:docMk/>
          <pc:sldMk cId="0" sldId="281"/>
        </pc:sldMkLst>
      </pc:sldChg>
      <pc:sldChg chg="del">
        <pc:chgData name="#NGUYEN THI THANH MAI#" userId="1c86e5fb-1ac6-4165-94a2-dc100ad5c9e1" providerId="ADAL" clId="{83850974-E283-CD4E-9DE7-BE1042364D10}" dt="2023-04-02T10:20:26.170" v="943" actId="2696"/>
        <pc:sldMkLst>
          <pc:docMk/>
          <pc:sldMk cId="0" sldId="282"/>
        </pc:sldMkLst>
      </pc:sldChg>
      <pc:sldChg chg="del">
        <pc:chgData name="#NGUYEN THI THANH MAI#" userId="1c86e5fb-1ac6-4165-94a2-dc100ad5c9e1" providerId="ADAL" clId="{83850974-E283-CD4E-9DE7-BE1042364D10}" dt="2023-04-02T10:20:26.170" v="943" actId="2696"/>
        <pc:sldMkLst>
          <pc:docMk/>
          <pc:sldMk cId="0" sldId="283"/>
        </pc:sldMkLst>
      </pc:sldChg>
      <pc:sldChg chg="del">
        <pc:chgData name="#NGUYEN THI THANH MAI#" userId="1c86e5fb-1ac6-4165-94a2-dc100ad5c9e1" providerId="ADAL" clId="{83850974-E283-CD4E-9DE7-BE1042364D10}" dt="2023-04-02T10:20:26.170" v="943" actId="2696"/>
        <pc:sldMkLst>
          <pc:docMk/>
          <pc:sldMk cId="0" sldId="284"/>
        </pc:sldMkLst>
      </pc:sldChg>
      <pc:sldChg chg="modSp del mod">
        <pc:chgData name="#NGUYEN THI THANH MAI#" userId="1c86e5fb-1ac6-4165-94a2-dc100ad5c9e1" providerId="ADAL" clId="{83850974-E283-CD4E-9DE7-BE1042364D10}" dt="2023-04-02T10:20:26.170" v="943" actId="2696"/>
        <pc:sldMkLst>
          <pc:docMk/>
          <pc:sldMk cId="0" sldId="285"/>
        </pc:sldMkLst>
        <pc:spChg chg="mod">
          <ac:chgData name="#NGUYEN THI THANH MAI#" userId="1c86e5fb-1ac6-4165-94a2-dc100ad5c9e1" providerId="ADAL" clId="{83850974-E283-CD4E-9DE7-BE1042364D10}" dt="2023-04-02T09:36:09.775" v="941"/>
          <ac:spMkLst>
            <pc:docMk/>
            <pc:sldMk cId="0" sldId="285"/>
            <ac:spMk id="2064" creationId="{00000000-0000-0000-0000-000000000000}"/>
          </ac:spMkLst>
        </pc:spChg>
      </pc:sldChg>
      <pc:sldChg chg="del">
        <pc:chgData name="#NGUYEN THI THANH MAI#" userId="1c86e5fb-1ac6-4165-94a2-dc100ad5c9e1" providerId="ADAL" clId="{83850974-E283-CD4E-9DE7-BE1042364D10}" dt="2023-04-02T10:20:26.170" v="943" actId="2696"/>
        <pc:sldMkLst>
          <pc:docMk/>
          <pc:sldMk cId="0" sldId="286"/>
        </pc:sldMkLst>
      </pc:sldChg>
      <pc:sldChg chg="del">
        <pc:chgData name="#NGUYEN THI THANH MAI#" userId="1c86e5fb-1ac6-4165-94a2-dc100ad5c9e1" providerId="ADAL" clId="{83850974-E283-CD4E-9DE7-BE1042364D10}" dt="2023-04-02T10:20:26.170" v="943" actId="2696"/>
        <pc:sldMkLst>
          <pc:docMk/>
          <pc:sldMk cId="0" sldId="287"/>
        </pc:sldMkLst>
      </pc:sldChg>
      <pc:sldChg chg="del">
        <pc:chgData name="#NGUYEN THI THANH MAI#" userId="1c86e5fb-1ac6-4165-94a2-dc100ad5c9e1" providerId="ADAL" clId="{83850974-E283-CD4E-9DE7-BE1042364D10}" dt="2023-04-02T10:20:26.170" v="943" actId="2696"/>
        <pc:sldMkLst>
          <pc:docMk/>
          <pc:sldMk cId="0" sldId="288"/>
        </pc:sldMkLst>
      </pc:sldChg>
      <pc:sldChg chg="del">
        <pc:chgData name="#NGUYEN THI THANH MAI#" userId="1c86e5fb-1ac6-4165-94a2-dc100ad5c9e1" providerId="ADAL" clId="{83850974-E283-CD4E-9DE7-BE1042364D10}" dt="2023-04-02T10:20:26.170" v="943" actId="2696"/>
        <pc:sldMkLst>
          <pc:docMk/>
          <pc:sldMk cId="0" sldId="289"/>
        </pc:sldMkLst>
      </pc:sldChg>
      <pc:sldChg chg="del">
        <pc:chgData name="#NGUYEN THI THANH MAI#" userId="1c86e5fb-1ac6-4165-94a2-dc100ad5c9e1" providerId="ADAL" clId="{83850974-E283-CD4E-9DE7-BE1042364D10}" dt="2023-04-02T10:20:26.170" v="943" actId="2696"/>
        <pc:sldMkLst>
          <pc:docMk/>
          <pc:sldMk cId="905823793" sldId="290"/>
        </pc:sldMkLst>
      </pc:sldChg>
      <pc:sldChg chg="addSp delSp modSp mod">
        <pc:chgData name="#NGUYEN THI THANH MAI#" userId="1c86e5fb-1ac6-4165-94a2-dc100ad5c9e1" providerId="ADAL" clId="{83850974-E283-CD4E-9DE7-BE1042364D10}" dt="2023-04-02T02:43:26.471" v="764"/>
        <pc:sldMkLst>
          <pc:docMk/>
          <pc:sldMk cId="991082370" sldId="294"/>
        </pc:sldMkLst>
        <pc:spChg chg="mod">
          <ac:chgData name="#NGUYEN THI THANH MAI#" userId="1c86e5fb-1ac6-4165-94a2-dc100ad5c9e1" providerId="ADAL" clId="{83850974-E283-CD4E-9DE7-BE1042364D10}" dt="2023-04-01T21:45:15.817" v="39" actId="164"/>
          <ac:spMkLst>
            <pc:docMk/>
            <pc:sldMk cId="991082370" sldId="294"/>
            <ac:spMk id="7" creationId="{7D8166CD-FB18-3C4E-9F2C-C90C262C8B29}"/>
          </ac:spMkLst>
        </pc:spChg>
        <pc:spChg chg="mod">
          <ac:chgData name="#NGUYEN THI THANH MAI#" userId="1c86e5fb-1ac6-4165-94a2-dc100ad5c9e1" providerId="ADAL" clId="{83850974-E283-CD4E-9DE7-BE1042364D10}" dt="2023-04-01T21:45:15.817" v="39" actId="164"/>
          <ac:spMkLst>
            <pc:docMk/>
            <pc:sldMk cId="991082370" sldId="294"/>
            <ac:spMk id="9" creationId="{B4DC6771-2EC5-2704-CD00-35D008496EED}"/>
          </ac:spMkLst>
        </pc:spChg>
        <pc:spChg chg="mod">
          <ac:chgData name="#NGUYEN THI THANH MAI#" userId="1c86e5fb-1ac6-4165-94a2-dc100ad5c9e1" providerId="ADAL" clId="{83850974-E283-CD4E-9DE7-BE1042364D10}" dt="2023-04-01T21:45:15.817" v="39" actId="164"/>
          <ac:spMkLst>
            <pc:docMk/>
            <pc:sldMk cId="991082370" sldId="294"/>
            <ac:spMk id="15" creationId="{5E4BC759-FC55-22F6-B44E-F73BF6314D8C}"/>
          </ac:spMkLst>
        </pc:spChg>
        <pc:spChg chg="mod">
          <ac:chgData name="#NGUYEN THI THANH MAI#" userId="1c86e5fb-1ac6-4165-94a2-dc100ad5c9e1" providerId="ADAL" clId="{83850974-E283-CD4E-9DE7-BE1042364D10}" dt="2023-04-01T21:45:15.817" v="39" actId="164"/>
          <ac:spMkLst>
            <pc:docMk/>
            <pc:sldMk cId="991082370" sldId="294"/>
            <ac:spMk id="16" creationId="{3CA1EC3E-2E5E-9DC7-BECC-F68F110D2D67}"/>
          </ac:spMkLst>
        </pc:spChg>
        <pc:spChg chg="mod">
          <ac:chgData name="#NGUYEN THI THANH MAI#" userId="1c86e5fb-1ac6-4165-94a2-dc100ad5c9e1" providerId="ADAL" clId="{83850974-E283-CD4E-9DE7-BE1042364D10}" dt="2023-04-02T02:43:26.471" v="764"/>
          <ac:spMkLst>
            <pc:docMk/>
            <pc:sldMk cId="991082370" sldId="294"/>
            <ac:spMk id="17" creationId="{67A7F7AA-0D8A-C360-2101-DFA8C427DB17}"/>
          </ac:spMkLst>
        </pc:spChg>
        <pc:spChg chg="mod">
          <ac:chgData name="#NGUYEN THI THANH MAI#" userId="1c86e5fb-1ac6-4165-94a2-dc100ad5c9e1" providerId="ADAL" clId="{83850974-E283-CD4E-9DE7-BE1042364D10}" dt="2023-04-01T21:45:21.466" v="40" actId="164"/>
          <ac:spMkLst>
            <pc:docMk/>
            <pc:sldMk cId="991082370" sldId="294"/>
            <ac:spMk id="18" creationId="{950FEDCE-34AB-DAE8-9CA4-0D0CC82D1FD9}"/>
          </ac:spMkLst>
        </pc:spChg>
        <pc:spChg chg="mod">
          <ac:chgData name="#NGUYEN THI THANH MAI#" userId="1c86e5fb-1ac6-4165-94a2-dc100ad5c9e1" providerId="ADAL" clId="{83850974-E283-CD4E-9DE7-BE1042364D10}" dt="2023-04-01T21:45:21.466" v="40" actId="164"/>
          <ac:spMkLst>
            <pc:docMk/>
            <pc:sldMk cId="991082370" sldId="294"/>
            <ac:spMk id="19" creationId="{0C85F8E7-101D-ADA0-9E1F-E7E05E9D1964}"/>
          </ac:spMkLst>
        </pc:spChg>
        <pc:spChg chg="mod">
          <ac:chgData name="#NGUYEN THI THANH MAI#" userId="1c86e5fb-1ac6-4165-94a2-dc100ad5c9e1" providerId="ADAL" clId="{83850974-E283-CD4E-9DE7-BE1042364D10}" dt="2023-04-01T21:45:21.466" v="40" actId="164"/>
          <ac:spMkLst>
            <pc:docMk/>
            <pc:sldMk cId="991082370" sldId="294"/>
            <ac:spMk id="20" creationId="{8F6F13D7-D369-6221-0DFA-EF302AF82E02}"/>
          </ac:spMkLst>
        </pc:spChg>
        <pc:spChg chg="mod">
          <ac:chgData name="#NGUYEN THI THANH MAI#" userId="1c86e5fb-1ac6-4165-94a2-dc100ad5c9e1" providerId="ADAL" clId="{83850974-E283-CD4E-9DE7-BE1042364D10}" dt="2023-04-01T21:45:21.466" v="40" actId="164"/>
          <ac:spMkLst>
            <pc:docMk/>
            <pc:sldMk cId="991082370" sldId="294"/>
            <ac:spMk id="22" creationId="{CE9AE074-0C58-7618-2E9F-A070A8F10289}"/>
          </ac:spMkLst>
        </pc:spChg>
        <pc:spChg chg="mod">
          <ac:chgData name="#NGUYEN THI THANH MAI#" userId="1c86e5fb-1ac6-4165-94a2-dc100ad5c9e1" providerId="ADAL" clId="{83850974-E283-CD4E-9DE7-BE1042364D10}" dt="2023-04-01T21:45:21.466" v="40" actId="164"/>
          <ac:spMkLst>
            <pc:docMk/>
            <pc:sldMk cId="991082370" sldId="294"/>
            <ac:spMk id="23" creationId="{CB94E775-8A0A-594C-7CB8-E96A53F3C9D6}"/>
          </ac:spMkLst>
        </pc:spChg>
        <pc:spChg chg="add del">
          <ac:chgData name="#NGUYEN THI THANH MAI#" userId="1c86e5fb-1ac6-4165-94a2-dc100ad5c9e1" providerId="ADAL" clId="{83850974-E283-CD4E-9DE7-BE1042364D10}" dt="2023-04-01T21:45:03.676" v="38" actId="478"/>
          <ac:spMkLst>
            <pc:docMk/>
            <pc:sldMk cId="991082370" sldId="294"/>
            <ac:spMk id="24" creationId="{782FABCB-B347-AB2A-E064-1884F539B866}"/>
          </ac:spMkLst>
        </pc:spChg>
        <pc:spChg chg="add del">
          <ac:chgData name="#NGUYEN THI THANH MAI#" userId="1c86e5fb-1ac6-4165-94a2-dc100ad5c9e1" providerId="ADAL" clId="{83850974-E283-CD4E-9DE7-BE1042364D10}" dt="2023-04-01T21:45:03.676" v="38" actId="478"/>
          <ac:spMkLst>
            <pc:docMk/>
            <pc:sldMk cId="991082370" sldId="294"/>
            <ac:spMk id="25" creationId="{002397F8-B4FD-E2A9-5DA6-4D1C4BC39141}"/>
          </ac:spMkLst>
        </pc:spChg>
        <pc:spChg chg="add del">
          <ac:chgData name="#NGUYEN THI THANH MAI#" userId="1c86e5fb-1ac6-4165-94a2-dc100ad5c9e1" providerId="ADAL" clId="{83850974-E283-CD4E-9DE7-BE1042364D10}" dt="2023-04-01T21:45:03.676" v="38" actId="478"/>
          <ac:spMkLst>
            <pc:docMk/>
            <pc:sldMk cId="991082370" sldId="294"/>
            <ac:spMk id="26" creationId="{260CA7C1-71C0-C5D3-EA45-3D99717C0024}"/>
          </ac:spMkLst>
        </pc:spChg>
        <pc:spChg chg="add del">
          <ac:chgData name="#NGUYEN THI THANH MAI#" userId="1c86e5fb-1ac6-4165-94a2-dc100ad5c9e1" providerId="ADAL" clId="{83850974-E283-CD4E-9DE7-BE1042364D10}" dt="2023-04-01T21:45:03.676" v="38" actId="478"/>
          <ac:spMkLst>
            <pc:docMk/>
            <pc:sldMk cId="991082370" sldId="294"/>
            <ac:spMk id="28" creationId="{362AF3BB-45A2-87E5-4F9E-099506C2F6BF}"/>
          </ac:spMkLst>
        </pc:spChg>
        <pc:spChg chg="add del">
          <ac:chgData name="#NGUYEN THI THANH MAI#" userId="1c86e5fb-1ac6-4165-94a2-dc100ad5c9e1" providerId="ADAL" clId="{83850974-E283-CD4E-9DE7-BE1042364D10}" dt="2023-04-01T21:45:03.676" v="38" actId="478"/>
          <ac:spMkLst>
            <pc:docMk/>
            <pc:sldMk cId="991082370" sldId="294"/>
            <ac:spMk id="29" creationId="{600A58D5-E9E3-3D05-ABCD-0C33C9223BE6}"/>
          </ac:spMkLst>
        </pc:spChg>
        <pc:grpChg chg="add mod">
          <ac:chgData name="#NGUYEN THI THANH MAI#" userId="1c86e5fb-1ac6-4165-94a2-dc100ad5c9e1" providerId="ADAL" clId="{83850974-E283-CD4E-9DE7-BE1042364D10}" dt="2023-04-01T21:45:26.883" v="42" actId="1076"/>
          <ac:grpSpMkLst>
            <pc:docMk/>
            <pc:sldMk cId="991082370" sldId="294"/>
            <ac:grpSpMk id="3" creationId="{5E436E2A-6603-414B-BCC1-11F0F53FA94D}"/>
          </ac:grpSpMkLst>
        </pc:grpChg>
        <pc:grpChg chg="add mod">
          <ac:chgData name="#NGUYEN THI THANH MAI#" userId="1c86e5fb-1ac6-4165-94a2-dc100ad5c9e1" providerId="ADAL" clId="{83850974-E283-CD4E-9DE7-BE1042364D10}" dt="2023-04-01T21:45:28.558" v="43" actId="1076"/>
          <ac:grpSpMkLst>
            <pc:docMk/>
            <pc:sldMk cId="991082370" sldId="294"/>
            <ac:grpSpMk id="4" creationId="{DD965CAD-7E31-AC4A-AFE3-526EF5A08514}"/>
          </ac:grpSpMkLst>
        </pc:grpChg>
        <pc:picChg chg="mod">
          <ac:chgData name="#NGUYEN THI THANH MAI#" userId="1c86e5fb-1ac6-4165-94a2-dc100ad5c9e1" providerId="ADAL" clId="{83850974-E283-CD4E-9DE7-BE1042364D10}" dt="2023-04-01T21:45:15.817" v="39" actId="164"/>
          <ac:picMkLst>
            <pc:docMk/>
            <pc:sldMk cId="991082370" sldId="294"/>
            <ac:picMk id="14" creationId="{22222EED-8DD2-C3FF-B5D3-DC974EDF0CD2}"/>
          </ac:picMkLst>
        </pc:picChg>
        <pc:picChg chg="mod">
          <ac:chgData name="#NGUYEN THI THANH MAI#" userId="1c86e5fb-1ac6-4165-94a2-dc100ad5c9e1" providerId="ADAL" clId="{83850974-E283-CD4E-9DE7-BE1042364D10}" dt="2023-04-01T21:45:21.466" v="40" actId="164"/>
          <ac:picMkLst>
            <pc:docMk/>
            <pc:sldMk cId="991082370" sldId="294"/>
            <ac:picMk id="30" creationId="{E608B3A5-CF92-1A36-BC0D-3BAD6B2BD2DB}"/>
          </ac:picMkLst>
        </pc:picChg>
        <pc:picChg chg="add del">
          <ac:chgData name="#NGUYEN THI THANH MAI#" userId="1c86e5fb-1ac6-4165-94a2-dc100ad5c9e1" providerId="ADAL" clId="{83850974-E283-CD4E-9DE7-BE1042364D10}" dt="2023-04-01T21:45:03.676" v="38" actId="478"/>
          <ac:picMkLst>
            <pc:docMk/>
            <pc:sldMk cId="991082370" sldId="294"/>
            <ac:picMk id="31" creationId="{C85553CE-494C-85B0-6F71-9A5FE8EEFEAC}"/>
          </ac:picMkLst>
        </pc:picChg>
      </pc:sldChg>
      <pc:sldChg chg="modSp mod">
        <pc:chgData name="#NGUYEN THI THANH MAI#" userId="1c86e5fb-1ac6-4165-94a2-dc100ad5c9e1" providerId="ADAL" clId="{83850974-E283-CD4E-9DE7-BE1042364D10}" dt="2023-04-02T02:35:08.434" v="752" actId="1036"/>
        <pc:sldMkLst>
          <pc:docMk/>
          <pc:sldMk cId="3217756410" sldId="296"/>
        </pc:sldMkLst>
        <pc:picChg chg="mod">
          <ac:chgData name="#NGUYEN THI THANH MAI#" userId="1c86e5fb-1ac6-4165-94a2-dc100ad5c9e1" providerId="ADAL" clId="{83850974-E283-CD4E-9DE7-BE1042364D10}" dt="2023-04-02T02:35:08.434" v="752" actId="1036"/>
          <ac:picMkLst>
            <pc:docMk/>
            <pc:sldMk cId="3217756410" sldId="296"/>
            <ac:picMk id="20" creationId="{57BC33D6-BB8D-D651-606C-B0F02A28F76C}"/>
          </ac:picMkLst>
        </pc:picChg>
      </pc:sldChg>
      <pc:sldChg chg="modSp mod">
        <pc:chgData name="#NGUYEN THI THANH MAI#" userId="1c86e5fb-1ac6-4165-94a2-dc100ad5c9e1" providerId="ADAL" clId="{83850974-E283-CD4E-9DE7-BE1042364D10}" dt="2023-04-02T10:57:29.241" v="1066" actId="1076"/>
        <pc:sldMkLst>
          <pc:docMk/>
          <pc:sldMk cId="1765496283" sldId="306"/>
        </pc:sldMkLst>
        <pc:spChg chg="mod">
          <ac:chgData name="#NGUYEN THI THANH MAI#" userId="1c86e5fb-1ac6-4165-94a2-dc100ad5c9e1" providerId="ADAL" clId="{83850974-E283-CD4E-9DE7-BE1042364D10}" dt="2023-04-02T10:56:42.212" v="1043" actId="14100"/>
          <ac:spMkLst>
            <pc:docMk/>
            <pc:sldMk cId="1765496283" sldId="306"/>
            <ac:spMk id="2" creationId="{5DCD5843-7F0F-AFB6-5817-2B98DC309654}"/>
          </ac:spMkLst>
        </pc:spChg>
        <pc:spChg chg="mod">
          <ac:chgData name="#NGUYEN THI THANH MAI#" userId="1c86e5fb-1ac6-4165-94a2-dc100ad5c9e1" providerId="ADAL" clId="{83850974-E283-CD4E-9DE7-BE1042364D10}" dt="2023-04-02T10:56:33.709" v="1042" actId="555"/>
          <ac:spMkLst>
            <pc:docMk/>
            <pc:sldMk cId="1765496283" sldId="306"/>
            <ac:spMk id="3" creationId="{30D87A47-590C-B455-3530-676963DC301C}"/>
          </ac:spMkLst>
        </pc:spChg>
        <pc:spChg chg="mod">
          <ac:chgData name="#NGUYEN THI THANH MAI#" userId="1c86e5fb-1ac6-4165-94a2-dc100ad5c9e1" providerId="ADAL" clId="{83850974-E283-CD4E-9DE7-BE1042364D10}" dt="2023-04-02T10:56:55.345" v="1044" actId="554"/>
          <ac:spMkLst>
            <pc:docMk/>
            <pc:sldMk cId="1765496283" sldId="306"/>
            <ac:spMk id="28" creationId="{DAD47E48-17B5-D8F6-7BE4-E8C299728270}"/>
          </ac:spMkLst>
        </pc:spChg>
        <pc:spChg chg="mod">
          <ac:chgData name="#NGUYEN THI THANH MAI#" userId="1c86e5fb-1ac6-4165-94a2-dc100ad5c9e1" providerId="ADAL" clId="{83850974-E283-CD4E-9DE7-BE1042364D10}" dt="2023-04-02T10:56:55.345" v="1044" actId="554"/>
          <ac:spMkLst>
            <pc:docMk/>
            <pc:sldMk cId="1765496283" sldId="306"/>
            <ac:spMk id="29" creationId="{D9880A14-CD2F-1F4F-549F-A62F4ED3CBAF}"/>
          </ac:spMkLst>
        </pc:spChg>
        <pc:spChg chg="mod">
          <ac:chgData name="#NGUYEN THI THANH MAI#" userId="1c86e5fb-1ac6-4165-94a2-dc100ad5c9e1" providerId="ADAL" clId="{83850974-E283-CD4E-9DE7-BE1042364D10}" dt="2023-04-02T10:56:55.345" v="1044" actId="554"/>
          <ac:spMkLst>
            <pc:docMk/>
            <pc:sldMk cId="1765496283" sldId="306"/>
            <ac:spMk id="30" creationId="{50B7C0EA-285E-72C6-0A37-D954B593E0E9}"/>
          </ac:spMkLst>
        </pc:spChg>
        <pc:spChg chg="mod">
          <ac:chgData name="#NGUYEN THI THANH MAI#" userId="1c86e5fb-1ac6-4165-94a2-dc100ad5c9e1" providerId="ADAL" clId="{83850974-E283-CD4E-9DE7-BE1042364D10}" dt="2023-04-02T10:56:33.709" v="1042" actId="555"/>
          <ac:spMkLst>
            <pc:docMk/>
            <pc:sldMk cId="1765496283" sldId="306"/>
            <ac:spMk id="31" creationId="{B859B946-6F3F-9941-E32F-676E67CE06D5}"/>
          </ac:spMkLst>
        </pc:spChg>
        <pc:picChg chg="mod">
          <ac:chgData name="#NGUYEN THI THANH MAI#" userId="1c86e5fb-1ac6-4165-94a2-dc100ad5c9e1" providerId="ADAL" clId="{83850974-E283-CD4E-9DE7-BE1042364D10}" dt="2023-04-02T10:57:11.459" v="1049" actId="555"/>
          <ac:picMkLst>
            <pc:docMk/>
            <pc:sldMk cId="1765496283" sldId="306"/>
            <ac:picMk id="4" creationId="{41BDC4AE-3D43-DEF9-4C37-4D196B68D4DD}"/>
          </ac:picMkLst>
        </pc:picChg>
        <pc:picChg chg="mod">
          <ac:chgData name="#NGUYEN THI THANH MAI#" userId="1c86e5fb-1ac6-4165-94a2-dc100ad5c9e1" providerId="ADAL" clId="{83850974-E283-CD4E-9DE7-BE1042364D10}" dt="2023-04-02T10:57:11.459" v="1049" actId="555"/>
          <ac:picMkLst>
            <pc:docMk/>
            <pc:sldMk cId="1765496283" sldId="306"/>
            <ac:picMk id="5" creationId="{9D85BAC3-3137-960A-C0AB-235B2B2EE7AE}"/>
          </ac:picMkLst>
        </pc:picChg>
        <pc:picChg chg="mod">
          <ac:chgData name="#NGUYEN THI THANH MAI#" userId="1c86e5fb-1ac6-4165-94a2-dc100ad5c9e1" providerId="ADAL" clId="{83850974-E283-CD4E-9DE7-BE1042364D10}" dt="2023-04-02T10:57:24.431" v="1065" actId="1035"/>
          <ac:picMkLst>
            <pc:docMk/>
            <pc:sldMk cId="1765496283" sldId="306"/>
            <ac:picMk id="12" creationId="{F2416546-9AD9-C88D-6B99-E1351B3C410E}"/>
          </ac:picMkLst>
        </pc:picChg>
        <pc:picChg chg="mod">
          <ac:chgData name="#NGUYEN THI THANH MAI#" userId="1c86e5fb-1ac6-4165-94a2-dc100ad5c9e1" providerId="ADAL" clId="{83850974-E283-CD4E-9DE7-BE1042364D10}" dt="2023-04-02T10:57:29.241" v="1066" actId="1076"/>
          <ac:picMkLst>
            <pc:docMk/>
            <pc:sldMk cId="1765496283" sldId="306"/>
            <ac:picMk id="14" creationId="{FB109324-6434-EBD1-5F2F-2A9C53885E28}"/>
          </ac:picMkLst>
        </pc:picChg>
        <pc:picChg chg="mod">
          <ac:chgData name="#NGUYEN THI THANH MAI#" userId="1c86e5fb-1ac6-4165-94a2-dc100ad5c9e1" providerId="ADAL" clId="{83850974-E283-CD4E-9DE7-BE1042364D10}" dt="2023-04-02T10:57:24.431" v="1065" actId="1035"/>
          <ac:picMkLst>
            <pc:docMk/>
            <pc:sldMk cId="1765496283" sldId="306"/>
            <ac:picMk id="18" creationId="{432D421C-B648-B957-C3F1-24F4DFB2AC85}"/>
          </ac:picMkLst>
        </pc:picChg>
        <pc:picChg chg="mod">
          <ac:chgData name="#NGUYEN THI THANH MAI#" userId="1c86e5fb-1ac6-4165-94a2-dc100ad5c9e1" providerId="ADAL" clId="{83850974-E283-CD4E-9DE7-BE1042364D10}" dt="2023-04-02T10:57:11.459" v="1049" actId="555"/>
          <ac:picMkLst>
            <pc:docMk/>
            <pc:sldMk cId="1765496283" sldId="306"/>
            <ac:picMk id="25" creationId="{5E970881-658A-C6B0-18E9-3770E96894D5}"/>
          </ac:picMkLst>
        </pc:picChg>
        <pc:picChg chg="mod">
          <ac:chgData name="#NGUYEN THI THANH MAI#" userId="1c86e5fb-1ac6-4165-94a2-dc100ad5c9e1" providerId="ADAL" clId="{83850974-E283-CD4E-9DE7-BE1042364D10}" dt="2023-04-02T10:57:15.409" v="1056" actId="1036"/>
          <ac:picMkLst>
            <pc:docMk/>
            <pc:sldMk cId="1765496283" sldId="306"/>
            <ac:picMk id="26" creationId="{135BFAC0-AE8E-5870-D9D7-73AA1887835F}"/>
          </ac:picMkLst>
        </pc:picChg>
      </pc:sldChg>
      <pc:sldChg chg="addSp modSp mod modNotesTx">
        <pc:chgData name="#NGUYEN THI THANH MAI#" userId="1c86e5fb-1ac6-4165-94a2-dc100ad5c9e1" providerId="ADAL" clId="{83850974-E283-CD4E-9DE7-BE1042364D10}" dt="2023-04-02T10:56:10.061" v="1039" actId="1076"/>
        <pc:sldMkLst>
          <pc:docMk/>
          <pc:sldMk cId="2161077297" sldId="314"/>
        </pc:sldMkLst>
        <pc:spChg chg="add mod">
          <ac:chgData name="#NGUYEN THI THANH MAI#" userId="1c86e5fb-1ac6-4165-94a2-dc100ad5c9e1" providerId="ADAL" clId="{83850974-E283-CD4E-9DE7-BE1042364D10}" dt="2023-04-02T10:55:33.853" v="1031" actId="208"/>
          <ac:spMkLst>
            <pc:docMk/>
            <pc:sldMk cId="2161077297" sldId="314"/>
            <ac:spMk id="16" creationId="{FB9C2CD3-0DBD-774A-B827-F1EF39A9B34C}"/>
          </ac:spMkLst>
        </pc:spChg>
        <pc:spChg chg="add mod">
          <ac:chgData name="#NGUYEN THI THANH MAI#" userId="1c86e5fb-1ac6-4165-94a2-dc100ad5c9e1" providerId="ADAL" clId="{83850974-E283-CD4E-9DE7-BE1042364D10}" dt="2023-04-02T10:56:10.061" v="1039" actId="1076"/>
          <ac:spMkLst>
            <pc:docMk/>
            <pc:sldMk cId="2161077297" sldId="314"/>
            <ac:spMk id="39" creationId="{1EACA064-B6FF-A444-A383-E8E4F37B4E46}"/>
          </ac:spMkLst>
        </pc:spChg>
      </pc:sldChg>
      <pc:sldChg chg="modSp mod">
        <pc:chgData name="#NGUYEN THI THANH MAI#" userId="1c86e5fb-1ac6-4165-94a2-dc100ad5c9e1" providerId="ADAL" clId="{83850974-E283-CD4E-9DE7-BE1042364D10}" dt="2023-04-02T10:41:10.288" v="996" actId="14100"/>
        <pc:sldMkLst>
          <pc:docMk/>
          <pc:sldMk cId="1621937474" sldId="318"/>
        </pc:sldMkLst>
        <pc:spChg chg="mod">
          <ac:chgData name="#NGUYEN THI THANH MAI#" userId="1c86e5fb-1ac6-4165-94a2-dc100ad5c9e1" providerId="ADAL" clId="{83850974-E283-CD4E-9DE7-BE1042364D10}" dt="2023-04-02T10:40:37.102" v="986" actId="14100"/>
          <ac:spMkLst>
            <pc:docMk/>
            <pc:sldMk cId="1621937474" sldId="318"/>
            <ac:spMk id="7" creationId="{4CA4142C-2D1B-FEEB-63AE-FC9914DC3185}"/>
          </ac:spMkLst>
        </pc:spChg>
        <pc:spChg chg="mod">
          <ac:chgData name="#NGUYEN THI THANH MAI#" userId="1c86e5fb-1ac6-4165-94a2-dc100ad5c9e1" providerId="ADAL" clId="{83850974-E283-CD4E-9DE7-BE1042364D10}" dt="2023-04-02T10:40:49.149" v="989" actId="1076"/>
          <ac:spMkLst>
            <pc:docMk/>
            <pc:sldMk cId="1621937474" sldId="318"/>
            <ac:spMk id="8" creationId="{66231C84-2BA9-ED2F-98B9-BD453D151C87}"/>
          </ac:spMkLst>
        </pc:spChg>
        <pc:spChg chg="mod">
          <ac:chgData name="#NGUYEN THI THANH MAI#" userId="1c86e5fb-1ac6-4165-94a2-dc100ad5c9e1" providerId="ADAL" clId="{83850974-E283-CD4E-9DE7-BE1042364D10}" dt="2023-04-02T10:40:57.665" v="992" actId="1076"/>
          <ac:spMkLst>
            <pc:docMk/>
            <pc:sldMk cId="1621937474" sldId="318"/>
            <ac:spMk id="9" creationId="{6CAA2B61-9D3E-AEE2-FFE5-FDD102D9DC2B}"/>
          </ac:spMkLst>
        </pc:spChg>
        <pc:spChg chg="mod">
          <ac:chgData name="#NGUYEN THI THANH MAI#" userId="1c86e5fb-1ac6-4165-94a2-dc100ad5c9e1" providerId="ADAL" clId="{83850974-E283-CD4E-9DE7-BE1042364D10}" dt="2023-04-02T10:41:10.288" v="996" actId="14100"/>
          <ac:spMkLst>
            <pc:docMk/>
            <pc:sldMk cId="1621937474" sldId="318"/>
            <ac:spMk id="10" creationId="{7C2B2D04-59F9-FAEF-2EDB-BC8A40207ECC}"/>
          </ac:spMkLst>
        </pc:spChg>
      </pc:sldChg>
      <pc:sldChg chg="modSp mod">
        <pc:chgData name="#NGUYEN THI THANH MAI#" userId="1c86e5fb-1ac6-4165-94a2-dc100ad5c9e1" providerId="ADAL" clId="{83850974-E283-CD4E-9DE7-BE1042364D10}" dt="2023-04-02T10:53:26.790" v="1017" actId="14100"/>
        <pc:sldMkLst>
          <pc:docMk/>
          <pc:sldMk cId="1060825841" sldId="319"/>
        </pc:sldMkLst>
        <pc:graphicFrameChg chg="modGraphic">
          <ac:chgData name="#NGUYEN THI THANH MAI#" userId="1c86e5fb-1ac6-4165-94a2-dc100ad5c9e1" providerId="ADAL" clId="{83850974-E283-CD4E-9DE7-BE1042364D10}" dt="2023-04-02T10:53:26.790" v="1017" actId="14100"/>
          <ac:graphicFrameMkLst>
            <pc:docMk/>
            <pc:sldMk cId="1060825841" sldId="319"/>
            <ac:graphicFrameMk id="5" creationId="{90323DA8-2346-24D1-2A62-5D0951CEE45A}"/>
          </ac:graphicFrameMkLst>
        </pc:graphicFrameChg>
      </pc:sldChg>
      <pc:sldChg chg="modSp mod">
        <pc:chgData name="#NGUYEN THI THANH MAI#" userId="1c86e5fb-1ac6-4165-94a2-dc100ad5c9e1" providerId="ADAL" clId="{83850974-E283-CD4E-9DE7-BE1042364D10}" dt="2023-04-02T11:00:30.844" v="1067" actId="120"/>
        <pc:sldMkLst>
          <pc:docMk/>
          <pc:sldMk cId="329828246" sldId="320"/>
        </pc:sldMkLst>
        <pc:spChg chg="mod">
          <ac:chgData name="#NGUYEN THI THANH MAI#" userId="1c86e5fb-1ac6-4165-94a2-dc100ad5c9e1" providerId="ADAL" clId="{83850974-E283-CD4E-9DE7-BE1042364D10}" dt="2023-04-02T11:00:30.844" v="1067" actId="120"/>
          <ac:spMkLst>
            <pc:docMk/>
            <pc:sldMk cId="329828246" sldId="320"/>
            <ac:spMk id="8" creationId="{A01B16DC-8435-D9D4-F41B-F7DB4BBCD3C4}"/>
          </ac:spMkLst>
        </pc:spChg>
      </pc:sldChg>
      <pc:sldChg chg="modSp mod">
        <pc:chgData name="#NGUYEN THI THANH MAI#" userId="1c86e5fb-1ac6-4165-94a2-dc100ad5c9e1" providerId="ADAL" clId="{83850974-E283-CD4E-9DE7-BE1042364D10}" dt="2023-04-02T03:27:23.655" v="922" actId="120"/>
        <pc:sldMkLst>
          <pc:docMk/>
          <pc:sldMk cId="4098663190" sldId="325"/>
        </pc:sldMkLst>
        <pc:graphicFrameChg chg="modGraphic">
          <ac:chgData name="#NGUYEN THI THANH MAI#" userId="1c86e5fb-1ac6-4165-94a2-dc100ad5c9e1" providerId="ADAL" clId="{83850974-E283-CD4E-9DE7-BE1042364D10}" dt="2023-04-02T03:27:23.655" v="922" actId="120"/>
          <ac:graphicFrameMkLst>
            <pc:docMk/>
            <pc:sldMk cId="4098663190" sldId="325"/>
            <ac:graphicFrameMk id="18" creationId="{FD392A5D-9FAB-7C36-60FD-FEF188748B2A}"/>
          </ac:graphicFrameMkLst>
        </pc:graphicFrameChg>
      </pc:sldChg>
      <pc:sldChg chg="modSp mod">
        <pc:chgData name="#NGUYEN THI THANH MAI#" userId="1c86e5fb-1ac6-4165-94a2-dc100ad5c9e1" providerId="ADAL" clId="{83850974-E283-CD4E-9DE7-BE1042364D10}" dt="2023-04-02T10:37:16.642" v="983" actId="1076"/>
        <pc:sldMkLst>
          <pc:docMk/>
          <pc:sldMk cId="516912048" sldId="326"/>
        </pc:sldMkLst>
        <pc:spChg chg="mod">
          <ac:chgData name="#NGUYEN THI THANH MAI#" userId="1c86e5fb-1ac6-4165-94a2-dc100ad5c9e1" providerId="ADAL" clId="{83850974-E283-CD4E-9DE7-BE1042364D10}" dt="2023-04-02T10:37:16.642" v="983" actId="1076"/>
          <ac:spMkLst>
            <pc:docMk/>
            <pc:sldMk cId="516912048" sldId="326"/>
            <ac:spMk id="8" creationId="{0BDBC6EF-8130-A2C3-7413-305B6E829210}"/>
          </ac:spMkLst>
        </pc:spChg>
      </pc:sldChg>
      <pc:sldChg chg="addSp delSp modSp del mod ord">
        <pc:chgData name="#NGUYEN THI THANH MAI#" userId="1c86e5fb-1ac6-4165-94a2-dc100ad5c9e1" providerId="ADAL" clId="{83850974-E283-CD4E-9DE7-BE1042364D10}" dt="2023-04-02T09:31:26.449" v="928" actId="2696"/>
        <pc:sldMkLst>
          <pc:docMk/>
          <pc:sldMk cId="4259946952" sldId="330"/>
        </pc:sldMkLst>
        <pc:spChg chg="mod">
          <ac:chgData name="#NGUYEN THI THANH MAI#" userId="1c86e5fb-1ac6-4165-94a2-dc100ad5c9e1" providerId="ADAL" clId="{83850974-E283-CD4E-9DE7-BE1042364D10}" dt="2023-04-01T22:01:43.056" v="44" actId="20577"/>
          <ac:spMkLst>
            <pc:docMk/>
            <pc:sldMk cId="4259946952" sldId="330"/>
            <ac:spMk id="11" creationId="{52A49B49-B9C8-E55A-CFD4-43EBB8AC8502}"/>
          </ac:spMkLst>
        </pc:spChg>
        <pc:spChg chg="mod topLvl">
          <ac:chgData name="#NGUYEN THI THANH MAI#" userId="1c86e5fb-1ac6-4165-94a2-dc100ad5c9e1" providerId="ADAL" clId="{83850974-E283-CD4E-9DE7-BE1042364D10}" dt="2023-04-02T03:09:50.574" v="842" actId="1038"/>
          <ac:spMkLst>
            <pc:docMk/>
            <pc:sldMk cId="4259946952" sldId="330"/>
            <ac:spMk id="14" creationId="{D09832EC-20FA-4A44-8053-778CFBFD09C6}"/>
          </ac:spMkLst>
        </pc:spChg>
        <pc:spChg chg="del mod topLvl">
          <ac:chgData name="#NGUYEN THI THANH MAI#" userId="1c86e5fb-1ac6-4165-94a2-dc100ad5c9e1" providerId="ADAL" clId="{83850974-E283-CD4E-9DE7-BE1042364D10}" dt="2023-04-02T02:41:44.580" v="762" actId="478"/>
          <ac:spMkLst>
            <pc:docMk/>
            <pc:sldMk cId="4259946952" sldId="330"/>
            <ac:spMk id="15" creationId="{BC85C75A-E4AD-8544-89F6-6A3D86BCE4A5}"/>
          </ac:spMkLst>
        </pc:spChg>
        <pc:spChg chg="mod topLvl">
          <ac:chgData name="#NGUYEN THI THANH MAI#" userId="1c86e5fb-1ac6-4165-94a2-dc100ad5c9e1" providerId="ADAL" clId="{83850974-E283-CD4E-9DE7-BE1042364D10}" dt="2023-04-02T03:09:50.574" v="842" actId="1038"/>
          <ac:spMkLst>
            <pc:docMk/>
            <pc:sldMk cId="4259946952" sldId="330"/>
            <ac:spMk id="16" creationId="{44A69AA4-465B-AD49-BAD1-15A8A73B0C9F}"/>
          </ac:spMkLst>
        </pc:spChg>
        <pc:spChg chg="mod topLvl">
          <ac:chgData name="#NGUYEN THI THANH MAI#" userId="1c86e5fb-1ac6-4165-94a2-dc100ad5c9e1" providerId="ADAL" clId="{83850974-E283-CD4E-9DE7-BE1042364D10}" dt="2023-04-02T03:09:50.574" v="842" actId="1038"/>
          <ac:spMkLst>
            <pc:docMk/>
            <pc:sldMk cId="4259946952" sldId="330"/>
            <ac:spMk id="18" creationId="{E3E4AD10-A695-8046-9252-47E5B698A679}"/>
          </ac:spMkLst>
        </pc:spChg>
        <pc:spChg chg="mod topLvl">
          <ac:chgData name="#NGUYEN THI THANH MAI#" userId="1c86e5fb-1ac6-4165-94a2-dc100ad5c9e1" providerId="ADAL" clId="{83850974-E283-CD4E-9DE7-BE1042364D10}" dt="2023-04-02T03:09:50.574" v="842" actId="1038"/>
          <ac:spMkLst>
            <pc:docMk/>
            <pc:sldMk cId="4259946952" sldId="330"/>
            <ac:spMk id="19" creationId="{042C8D1E-C9F9-234F-8D64-85A92AEE031A}"/>
          </ac:spMkLst>
        </pc:spChg>
        <pc:spChg chg="add mod">
          <ac:chgData name="#NGUYEN THI THANH MAI#" userId="1c86e5fb-1ac6-4165-94a2-dc100ad5c9e1" providerId="ADAL" clId="{83850974-E283-CD4E-9DE7-BE1042364D10}" dt="2023-04-02T03:10:23.505" v="888" actId="1035"/>
          <ac:spMkLst>
            <pc:docMk/>
            <pc:sldMk cId="4259946952" sldId="330"/>
            <ac:spMk id="20" creationId="{ACBFCDEC-1F35-1B4C-93C1-0AA718129025}"/>
          </ac:spMkLst>
        </pc:spChg>
        <pc:spChg chg="add mod">
          <ac:chgData name="#NGUYEN THI THANH MAI#" userId="1c86e5fb-1ac6-4165-94a2-dc100ad5c9e1" providerId="ADAL" clId="{83850974-E283-CD4E-9DE7-BE1042364D10}" dt="2023-04-02T03:31:17.594" v="923" actId="1076"/>
          <ac:spMkLst>
            <pc:docMk/>
            <pc:sldMk cId="4259946952" sldId="330"/>
            <ac:spMk id="21" creationId="{9DD4A955-05FE-2A45-BFC7-A0347907445C}"/>
          </ac:spMkLst>
        </pc:spChg>
        <pc:spChg chg="add mod">
          <ac:chgData name="#NGUYEN THI THANH MAI#" userId="1c86e5fb-1ac6-4165-94a2-dc100ad5c9e1" providerId="ADAL" clId="{83850974-E283-CD4E-9DE7-BE1042364D10}" dt="2023-04-02T03:10:23.505" v="888" actId="1035"/>
          <ac:spMkLst>
            <pc:docMk/>
            <pc:sldMk cId="4259946952" sldId="330"/>
            <ac:spMk id="22" creationId="{53ECC11C-9311-8845-82B5-531C0B68E071}"/>
          </ac:spMkLst>
        </pc:spChg>
        <pc:spChg chg="add mod">
          <ac:chgData name="#NGUYEN THI THANH MAI#" userId="1c86e5fb-1ac6-4165-94a2-dc100ad5c9e1" providerId="ADAL" clId="{83850974-E283-CD4E-9DE7-BE1042364D10}" dt="2023-04-02T03:10:23.505" v="888" actId="1035"/>
          <ac:spMkLst>
            <pc:docMk/>
            <pc:sldMk cId="4259946952" sldId="330"/>
            <ac:spMk id="23" creationId="{D671959E-D2F7-7844-AF2D-6F4AA6608B4B}"/>
          </ac:spMkLst>
        </pc:spChg>
        <pc:spChg chg="add mod">
          <ac:chgData name="#NGUYEN THI THANH MAI#" userId="1c86e5fb-1ac6-4165-94a2-dc100ad5c9e1" providerId="ADAL" clId="{83850974-E283-CD4E-9DE7-BE1042364D10}" dt="2023-04-02T03:10:23.505" v="888" actId="1035"/>
          <ac:spMkLst>
            <pc:docMk/>
            <pc:sldMk cId="4259946952" sldId="330"/>
            <ac:spMk id="24" creationId="{03493855-858E-7B48-809B-3F61CF2BCF8A}"/>
          </ac:spMkLst>
        </pc:spChg>
        <pc:spChg chg="add mod">
          <ac:chgData name="#NGUYEN THI THANH MAI#" userId="1c86e5fb-1ac6-4165-94a2-dc100ad5c9e1" providerId="ADAL" clId="{83850974-E283-CD4E-9DE7-BE1042364D10}" dt="2023-04-02T03:10:23.505" v="888" actId="1035"/>
          <ac:spMkLst>
            <pc:docMk/>
            <pc:sldMk cId="4259946952" sldId="330"/>
            <ac:spMk id="25" creationId="{D671C434-FACA-1A48-976D-8B72347D0E2A}"/>
          </ac:spMkLst>
        </pc:spChg>
        <pc:spChg chg="add mod">
          <ac:chgData name="#NGUYEN THI THANH MAI#" userId="1c86e5fb-1ac6-4165-94a2-dc100ad5c9e1" providerId="ADAL" clId="{83850974-E283-CD4E-9DE7-BE1042364D10}" dt="2023-04-02T03:10:23.505" v="888" actId="1035"/>
          <ac:spMkLst>
            <pc:docMk/>
            <pc:sldMk cId="4259946952" sldId="330"/>
            <ac:spMk id="26" creationId="{DCE1A489-3E98-934E-B7F1-A7701FDF9C9A}"/>
          </ac:spMkLst>
        </pc:spChg>
        <pc:spChg chg="add mod">
          <ac:chgData name="#NGUYEN THI THANH MAI#" userId="1c86e5fb-1ac6-4165-94a2-dc100ad5c9e1" providerId="ADAL" clId="{83850974-E283-CD4E-9DE7-BE1042364D10}" dt="2023-04-02T03:31:17.594" v="923" actId="1076"/>
          <ac:spMkLst>
            <pc:docMk/>
            <pc:sldMk cId="4259946952" sldId="330"/>
            <ac:spMk id="49" creationId="{D122976A-871C-0041-A3C6-2D0913486DFF}"/>
          </ac:spMkLst>
        </pc:spChg>
        <pc:spChg chg="add mod">
          <ac:chgData name="#NGUYEN THI THANH MAI#" userId="1c86e5fb-1ac6-4165-94a2-dc100ad5c9e1" providerId="ADAL" clId="{83850974-E283-CD4E-9DE7-BE1042364D10}" dt="2023-04-02T03:31:17.594" v="923" actId="1076"/>
          <ac:spMkLst>
            <pc:docMk/>
            <pc:sldMk cId="4259946952" sldId="330"/>
            <ac:spMk id="50" creationId="{CBD16194-5EE7-7844-8D2B-4AEF16B6C792}"/>
          </ac:spMkLst>
        </pc:spChg>
        <pc:spChg chg="add mod">
          <ac:chgData name="#NGUYEN THI THANH MAI#" userId="1c86e5fb-1ac6-4165-94a2-dc100ad5c9e1" providerId="ADAL" clId="{83850974-E283-CD4E-9DE7-BE1042364D10}" dt="2023-04-02T03:31:17.594" v="923" actId="1076"/>
          <ac:spMkLst>
            <pc:docMk/>
            <pc:sldMk cId="4259946952" sldId="330"/>
            <ac:spMk id="51" creationId="{B4677D78-9292-2244-9646-A5BA70F5417C}"/>
          </ac:spMkLst>
        </pc:spChg>
        <pc:spChg chg="mod">
          <ac:chgData name="#NGUYEN THI THANH MAI#" userId="1c86e5fb-1ac6-4165-94a2-dc100ad5c9e1" providerId="ADAL" clId="{83850974-E283-CD4E-9DE7-BE1042364D10}" dt="2023-04-01T22:30:22.067" v="675" actId="207"/>
          <ac:spMkLst>
            <pc:docMk/>
            <pc:sldMk cId="4259946952" sldId="330"/>
            <ac:spMk id="53" creationId="{E5830B9F-5721-154E-8D33-A2471B0F21CE}"/>
          </ac:spMkLst>
        </pc:spChg>
        <pc:spChg chg="mod">
          <ac:chgData name="#NGUYEN THI THANH MAI#" userId="1c86e5fb-1ac6-4165-94a2-dc100ad5c9e1" providerId="ADAL" clId="{83850974-E283-CD4E-9DE7-BE1042364D10}" dt="2023-04-01T22:30:22.067" v="675" actId="207"/>
          <ac:spMkLst>
            <pc:docMk/>
            <pc:sldMk cId="4259946952" sldId="330"/>
            <ac:spMk id="54" creationId="{B30A5B8D-4E43-C443-9F0C-06F7C5DA3A9D}"/>
          </ac:spMkLst>
        </pc:spChg>
        <pc:spChg chg="mod">
          <ac:chgData name="#NGUYEN THI THANH MAI#" userId="1c86e5fb-1ac6-4165-94a2-dc100ad5c9e1" providerId="ADAL" clId="{83850974-E283-CD4E-9DE7-BE1042364D10}" dt="2023-04-01T22:30:48.279" v="680" actId="207"/>
          <ac:spMkLst>
            <pc:docMk/>
            <pc:sldMk cId="4259946952" sldId="330"/>
            <ac:spMk id="56" creationId="{B31D76E1-B69B-1444-A1C6-B041E55916C6}"/>
          </ac:spMkLst>
        </pc:spChg>
        <pc:spChg chg="mod">
          <ac:chgData name="#NGUYEN THI THANH MAI#" userId="1c86e5fb-1ac6-4165-94a2-dc100ad5c9e1" providerId="ADAL" clId="{83850974-E283-CD4E-9DE7-BE1042364D10}" dt="2023-04-01T22:30:48.279" v="680" actId="207"/>
          <ac:spMkLst>
            <pc:docMk/>
            <pc:sldMk cId="4259946952" sldId="330"/>
            <ac:spMk id="57" creationId="{A95046B5-C50F-4A4A-B3EB-506BFCC5D3B3}"/>
          </ac:spMkLst>
        </pc:spChg>
        <pc:spChg chg="mod">
          <ac:chgData name="#NGUYEN THI THANH MAI#" userId="1c86e5fb-1ac6-4165-94a2-dc100ad5c9e1" providerId="ADAL" clId="{83850974-E283-CD4E-9DE7-BE1042364D10}" dt="2023-04-01T22:30:48.279" v="680" actId="207"/>
          <ac:spMkLst>
            <pc:docMk/>
            <pc:sldMk cId="4259946952" sldId="330"/>
            <ac:spMk id="58" creationId="{49E96925-57AE-384C-993D-5FCE04F6B6B6}"/>
          </ac:spMkLst>
        </pc:spChg>
        <pc:spChg chg="mod">
          <ac:chgData name="#NGUYEN THI THANH MAI#" userId="1c86e5fb-1ac6-4165-94a2-dc100ad5c9e1" providerId="ADAL" clId="{83850974-E283-CD4E-9DE7-BE1042364D10}" dt="2023-04-01T22:30:48.279" v="680" actId="207"/>
          <ac:spMkLst>
            <pc:docMk/>
            <pc:sldMk cId="4259946952" sldId="330"/>
            <ac:spMk id="59" creationId="{817D074D-61AF-BD47-A700-BAF5099C62CE}"/>
          </ac:spMkLst>
        </pc:spChg>
        <pc:spChg chg="mod">
          <ac:chgData name="#NGUYEN THI THANH MAI#" userId="1c86e5fb-1ac6-4165-94a2-dc100ad5c9e1" providerId="ADAL" clId="{83850974-E283-CD4E-9DE7-BE1042364D10}" dt="2023-04-01T22:30:48.279" v="680" actId="207"/>
          <ac:spMkLst>
            <pc:docMk/>
            <pc:sldMk cId="4259946952" sldId="330"/>
            <ac:spMk id="60" creationId="{EF9CFC69-0E57-8648-A32C-6334DABE3618}"/>
          </ac:spMkLst>
        </pc:spChg>
        <pc:spChg chg="mod">
          <ac:chgData name="#NGUYEN THI THANH MAI#" userId="1c86e5fb-1ac6-4165-94a2-dc100ad5c9e1" providerId="ADAL" clId="{83850974-E283-CD4E-9DE7-BE1042364D10}" dt="2023-04-01T22:30:48.279" v="680" actId="207"/>
          <ac:spMkLst>
            <pc:docMk/>
            <pc:sldMk cId="4259946952" sldId="330"/>
            <ac:spMk id="61" creationId="{C3AABD0D-953A-2F4C-B57A-810B49E3F254}"/>
          </ac:spMkLst>
        </pc:spChg>
        <pc:spChg chg="mod">
          <ac:chgData name="#NGUYEN THI THANH MAI#" userId="1c86e5fb-1ac6-4165-94a2-dc100ad5c9e1" providerId="ADAL" clId="{83850974-E283-CD4E-9DE7-BE1042364D10}" dt="2023-04-01T22:30:48.279" v="680" actId="207"/>
          <ac:spMkLst>
            <pc:docMk/>
            <pc:sldMk cId="4259946952" sldId="330"/>
            <ac:spMk id="62" creationId="{D2FB1136-BDFE-774F-8837-C0A6EA87DC91}"/>
          </ac:spMkLst>
        </pc:spChg>
        <pc:spChg chg="mod">
          <ac:chgData name="#NGUYEN THI THANH MAI#" userId="1c86e5fb-1ac6-4165-94a2-dc100ad5c9e1" providerId="ADAL" clId="{83850974-E283-CD4E-9DE7-BE1042364D10}" dt="2023-04-01T22:30:48.279" v="680" actId="207"/>
          <ac:spMkLst>
            <pc:docMk/>
            <pc:sldMk cId="4259946952" sldId="330"/>
            <ac:spMk id="63" creationId="{658E48C0-4948-0D46-A49C-A2B1A7492EA4}"/>
          </ac:spMkLst>
        </pc:spChg>
        <pc:spChg chg="mod">
          <ac:chgData name="#NGUYEN THI THANH MAI#" userId="1c86e5fb-1ac6-4165-94a2-dc100ad5c9e1" providerId="ADAL" clId="{83850974-E283-CD4E-9DE7-BE1042364D10}" dt="2023-04-01T22:30:48.279" v="680" actId="207"/>
          <ac:spMkLst>
            <pc:docMk/>
            <pc:sldMk cId="4259946952" sldId="330"/>
            <ac:spMk id="64" creationId="{584FF19E-3B25-CB4F-9C98-CA063029A135}"/>
          </ac:spMkLst>
        </pc:spChg>
        <pc:spChg chg="add del mod">
          <ac:chgData name="#NGUYEN THI THANH MAI#" userId="1c86e5fb-1ac6-4165-94a2-dc100ad5c9e1" providerId="ADAL" clId="{83850974-E283-CD4E-9DE7-BE1042364D10}" dt="2023-04-01T22:35:16.723" v="732" actId="478"/>
          <ac:spMkLst>
            <pc:docMk/>
            <pc:sldMk cId="4259946952" sldId="330"/>
            <ac:spMk id="69" creationId="{188C85E0-8014-014A-B204-D34DB4562FC4}"/>
          </ac:spMkLst>
        </pc:spChg>
        <pc:spChg chg="add mod">
          <ac:chgData name="#NGUYEN THI THANH MAI#" userId="1c86e5fb-1ac6-4165-94a2-dc100ad5c9e1" providerId="ADAL" clId="{83850974-E283-CD4E-9DE7-BE1042364D10}" dt="2023-04-01T22:32:34.058" v="714" actId="20577"/>
          <ac:spMkLst>
            <pc:docMk/>
            <pc:sldMk cId="4259946952" sldId="330"/>
            <ac:spMk id="70" creationId="{D0147686-704C-7548-BAC3-83D992E461BF}"/>
          </ac:spMkLst>
        </pc:spChg>
        <pc:spChg chg="add del">
          <ac:chgData name="#NGUYEN THI THANH MAI#" userId="1c86e5fb-1ac6-4165-94a2-dc100ad5c9e1" providerId="ADAL" clId="{83850974-E283-CD4E-9DE7-BE1042364D10}" dt="2023-04-01T22:34:39.865" v="722" actId="11529"/>
          <ac:spMkLst>
            <pc:docMk/>
            <pc:sldMk cId="4259946952" sldId="330"/>
            <ac:spMk id="71" creationId="{A18606B4-53DE-1845-9D2D-71E90D578489}"/>
          </ac:spMkLst>
        </pc:spChg>
        <pc:spChg chg="add del mod">
          <ac:chgData name="#NGUYEN THI THANH MAI#" userId="1c86e5fb-1ac6-4165-94a2-dc100ad5c9e1" providerId="ADAL" clId="{83850974-E283-CD4E-9DE7-BE1042364D10}" dt="2023-04-01T22:35:51.295" v="740" actId="478"/>
          <ac:spMkLst>
            <pc:docMk/>
            <pc:sldMk cId="4259946952" sldId="330"/>
            <ac:spMk id="73" creationId="{54A30682-EC49-4647-AC17-49D7DED62E82}"/>
          </ac:spMkLst>
        </pc:spChg>
        <pc:spChg chg="add mod">
          <ac:chgData name="#NGUYEN THI THANH MAI#" userId="1c86e5fb-1ac6-4165-94a2-dc100ad5c9e1" providerId="ADAL" clId="{83850974-E283-CD4E-9DE7-BE1042364D10}" dt="2023-04-02T03:31:38.031" v="927" actId="1076"/>
          <ac:spMkLst>
            <pc:docMk/>
            <pc:sldMk cId="4259946952" sldId="330"/>
            <ac:spMk id="74" creationId="{163D2CF7-176A-914D-96F4-2EA9443F2C51}"/>
          </ac:spMkLst>
        </pc:spChg>
        <pc:grpChg chg="add del mod">
          <ac:chgData name="#NGUYEN THI THANH MAI#" userId="1c86e5fb-1ac6-4165-94a2-dc100ad5c9e1" providerId="ADAL" clId="{83850974-E283-CD4E-9DE7-BE1042364D10}" dt="2023-04-02T02:41:28.934" v="759" actId="165"/>
          <ac:grpSpMkLst>
            <pc:docMk/>
            <pc:sldMk cId="4259946952" sldId="330"/>
            <ac:grpSpMk id="9" creationId="{07FA8624-38F1-F049-B6BF-8CF96ED7585A}"/>
          </ac:grpSpMkLst>
        </pc:grpChg>
        <pc:grpChg chg="add mod">
          <ac:chgData name="#NGUYEN THI THANH MAI#" userId="1c86e5fb-1ac6-4165-94a2-dc100ad5c9e1" providerId="ADAL" clId="{83850974-E283-CD4E-9DE7-BE1042364D10}" dt="2023-04-02T03:10:23.505" v="888" actId="1035"/>
          <ac:grpSpMkLst>
            <pc:docMk/>
            <pc:sldMk cId="4259946952" sldId="330"/>
            <ac:grpSpMk id="52" creationId="{2D114CDA-5E21-FF46-922D-1BA5E6DB6A0C}"/>
          </ac:grpSpMkLst>
        </pc:grpChg>
        <pc:grpChg chg="add del mod">
          <ac:chgData name="#NGUYEN THI THANH MAI#" userId="1c86e5fb-1ac6-4165-94a2-dc100ad5c9e1" providerId="ADAL" clId="{83850974-E283-CD4E-9DE7-BE1042364D10}" dt="2023-04-02T02:35:17.958" v="753" actId="478"/>
          <ac:grpSpMkLst>
            <pc:docMk/>
            <pc:sldMk cId="4259946952" sldId="330"/>
            <ac:grpSpMk id="55" creationId="{56230360-8BF4-4542-A83C-0F947E792C6A}"/>
          </ac:grpSpMkLst>
        </pc:grpChg>
        <pc:picChg chg="mod topLvl">
          <ac:chgData name="#NGUYEN THI THANH MAI#" userId="1c86e5fb-1ac6-4165-94a2-dc100ad5c9e1" providerId="ADAL" clId="{83850974-E283-CD4E-9DE7-BE1042364D10}" dt="2023-04-02T03:09:50.574" v="842" actId="1038"/>
          <ac:picMkLst>
            <pc:docMk/>
            <pc:sldMk cId="4259946952" sldId="330"/>
            <ac:picMk id="17" creationId="{4B135D8C-7935-F04D-8959-45B19DA4C4AF}"/>
          </ac:picMkLst>
        </pc:picChg>
        <pc:picChg chg="add mod">
          <ac:chgData name="#NGUYEN THI THANH MAI#" userId="1c86e5fb-1ac6-4165-94a2-dc100ad5c9e1" providerId="ADAL" clId="{83850974-E283-CD4E-9DE7-BE1042364D10}" dt="2023-04-02T03:31:17.594" v="923" actId="1076"/>
          <ac:picMkLst>
            <pc:docMk/>
            <pc:sldMk cId="4259946952" sldId="330"/>
            <ac:picMk id="41" creationId="{DE980BB3-84CF-8244-9351-16D929884FF0}"/>
          </ac:picMkLst>
        </pc:picChg>
        <pc:picChg chg="del">
          <ac:chgData name="#NGUYEN THI THANH MAI#" userId="1c86e5fb-1ac6-4165-94a2-dc100ad5c9e1" providerId="ADAL" clId="{83850974-E283-CD4E-9DE7-BE1042364D10}" dt="2023-04-01T22:01:44.375" v="45" actId="478"/>
          <ac:picMkLst>
            <pc:docMk/>
            <pc:sldMk cId="4259946952" sldId="330"/>
            <ac:picMk id="1026" creationId="{645287E8-D303-53BF-F6F2-5D638CFFB700}"/>
          </ac:picMkLst>
        </pc:picChg>
        <pc:cxnChg chg="add del mod">
          <ac:chgData name="#NGUYEN THI THANH MAI#" userId="1c86e5fb-1ac6-4165-94a2-dc100ad5c9e1" providerId="ADAL" clId="{83850974-E283-CD4E-9DE7-BE1042364D10}" dt="2023-04-01T22:11:49.063" v="229" actId="478"/>
          <ac:cxnSpMkLst>
            <pc:docMk/>
            <pc:sldMk cId="4259946952" sldId="330"/>
            <ac:cxnSpMk id="3" creationId="{38667508-DCC4-C44D-BB83-C37191D24B89}"/>
          </ac:cxnSpMkLst>
        </pc:cxnChg>
        <pc:cxnChg chg="add del mod">
          <ac:chgData name="#NGUYEN THI THANH MAI#" userId="1c86e5fb-1ac6-4165-94a2-dc100ad5c9e1" providerId="ADAL" clId="{83850974-E283-CD4E-9DE7-BE1042364D10}" dt="2023-04-01T22:14:39.271" v="276" actId="478"/>
          <ac:cxnSpMkLst>
            <pc:docMk/>
            <pc:sldMk cId="4259946952" sldId="330"/>
            <ac:cxnSpMk id="5" creationId="{F0DB293A-87B1-D943-933D-E6762C214EC1}"/>
          </ac:cxnSpMkLst>
        </pc:cxnChg>
        <pc:cxnChg chg="add del mod">
          <ac:chgData name="#NGUYEN THI THANH MAI#" userId="1c86e5fb-1ac6-4165-94a2-dc100ad5c9e1" providerId="ADAL" clId="{83850974-E283-CD4E-9DE7-BE1042364D10}" dt="2023-04-01T22:14:37.402" v="275" actId="478"/>
          <ac:cxnSpMkLst>
            <pc:docMk/>
            <pc:sldMk cId="4259946952" sldId="330"/>
            <ac:cxnSpMk id="30" creationId="{ED853371-429B-4B4C-AE83-DE757439AA6D}"/>
          </ac:cxnSpMkLst>
        </pc:cxnChg>
        <pc:cxnChg chg="add mod">
          <ac:chgData name="#NGUYEN THI THANH MAI#" userId="1c86e5fb-1ac6-4165-94a2-dc100ad5c9e1" providerId="ADAL" clId="{83850974-E283-CD4E-9DE7-BE1042364D10}" dt="2023-04-02T03:10:23.505" v="888" actId="1035"/>
          <ac:cxnSpMkLst>
            <pc:docMk/>
            <pc:sldMk cId="4259946952" sldId="330"/>
            <ac:cxnSpMk id="36" creationId="{627E5A2C-BC4B-EC45-BC3B-D6C68B0071F9}"/>
          </ac:cxnSpMkLst>
        </pc:cxnChg>
        <pc:cxnChg chg="add mod">
          <ac:chgData name="#NGUYEN THI THANH MAI#" userId="1c86e5fb-1ac6-4165-94a2-dc100ad5c9e1" providerId="ADAL" clId="{83850974-E283-CD4E-9DE7-BE1042364D10}" dt="2023-04-02T03:10:23.505" v="888" actId="1035"/>
          <ac:cxnSpMkLst>
            <pc:docMk/>
            <pc:sldMk cId="4259946952" sldId="330"/>
            <ac:cxnSpMk id="44" creationId="{D77A28B0-B08A-174B-BE3C-F54C3BEE816E}"/>
          </ac:cxnSpMkLst>
        </pc:cxnChg>
      </pc:sldChg>
      <pc:sldChg chg="modSp mod">
        <pc:chgData name="#NGUYEN THI THANH MAI#" userId="1c86e5fb-1ac6-4165-94a2-dc100ad5c9e1" providerId="ADAL" clId="{83850974-E283-CD4E-9DE7-BE1042364D10}" dt="2023-04-02T03:13:46.771" v="917" actId="1076"/>
        <pc:sldMkLst>
          <pc:docMk/>
          <pc:sldMk cId="1170760273" sldId="334"/>
        </pc:sldMkLst>
        <pc:graphicFrameChg chg="mod modGraphic">
          <ac:chgData name="#NGUYEN THI THANH MAI#" userId="1c86e5fb-1ac6-4165-94a2-dc100ad5c9e1" providerId="ADAL" clId="{83850974-E283-CD4E-9DE7-BE1042364D10}" dt="2023-04-02T03:13:46.771" v="917" actId="1076"/>
          <ac:graphicFrameMkLst>
            <pc:docMk/>
            <pc:sldMk cId="1170760273" sldId="334"/>
            <ac:graphicFrameMk id="4" creationId="{A5A43CE8-091E-2F02-BB1E-EFF3459337B4}"/>
          </ac:graphicFrameMkLst>
        </pc:graphicFrameChg>
      </pc:sldChg>
      <pc:sldChg chg="modSp mod">
        <pc:chgData name="#NGUYEN THI THANH MAI#" userId="1c86e5fb-1ac6-4165-94a2-dc100ad5c9e1" providerId="ADAL" clId="{83850974-E283-CD4E-9DE7-BE1042364D10}" dt="2023-04-02T10:53:03.937" v="1016" actId="1076"/>
        <pc:sldMkLst>
          <pc:docMk/>
          <pc:sldMk cId="916738621" sldId="356"/>
        </pc:sldMkLst>
        <pc:spChg chg="mod">
          <ac:chgData name="#NGUYEN THI THANH MAI#" userId="1c86e5fb-1ac6-4165-94a2-dc100ad5c9e1" providerId="ADAL" clId="{83850974-E283-CD4E-9DE7-BE1042364D10}" dt="2023-04-02T10:53:03.937" v="1016" actId="1076"/>
          <ac:spMkLst>
            <pc:docMk/>
            <pc:sldMk cId="916738621" sldId="356"/>
            <ac:spMk id="3" creationId="{85DEA819-AB81-0B4E-24C0-B758CCB2B6B8}"/>
          </ac:spMkLst>
        </pc:spChg>
        <pc:spChg chg="mod">
          <ac:chgData name="#NGUYEN THI THANH MAI#" userId="1c86e5fb-1ac6-4165-94a2-dc100ad5c9e1" providerId="ADAL" clId="{83850974-E283-CD4E-9DE7-BE1042364D10}" dt="2023-04-02T10:53:03.937" v="1016" actId="1076"/>
          <ac:spMkLst>
            <pc:docMk/>
            <pc:sldMk cId="916738621" sldId="356"/>
            <ac:spMk id="4" creationId="{35308135-24C7-EF4E-AFFF-61BF3FEA1129}"/>
          </ac:spMkLst>
        </pc:spChg>
        <pc:spChg chg="mod">
          <ac:chgData name="#NGUYEN THI THANH MAI#" userId="1c86e5fb-1ac6-4165-94a2-dc100ad5c9e1" providerId="ADAL" clId="{83850974-E283-CD4E-9DE7-BE1042364D10}" dt="2023-04-02T10:53:03.937" v="1016" actId="1076"/>
          <ac:spMkLst>
            <pc:docMk/>
            <pc:sldMk cId="916738621" sldId="356"/>
            <ac:spMk id="6" creationId="{CC63E5CB-62BA-7BEC-E1CF-013A4198F447}"/>
          </ac:spMkLst>
        </pc:spChg>
        <pc:spChg chg="mod">
          <ac:chgData name="#NGUYEN THI THANH MAI#" userId="1c86e5fb-1ac6-4165-94a2-dc100ad5c9e1" providerId="ADAL" clId="{83850974-E283-CD4E-9DE7-BE1042364D10}" dt="2023-04-02T10:53:03.937" v="1016" actId="1076"/>
          <ac:spMkLst>
            <pc:docMk/>
            <pc:sldMk cId="916738621" sldId="356"/>
            <ac:spMk id="7" creationId="{95A56AC5-41BC-D19F-D1E4-B8FB9A61D8F2}"/>
          </ac:spMkLst>
        </pc:spChg>
        <pc:spChg chg="mod">
          <ac:chgData name="#NGUYEN THI THANH MAI#" userId="1c86e5fb-1ac6-4165-94a2-dc100ad5c9e1" providerId="ADAL" clId="{83850974-E283-CD4E-9DE7-BE1042364D10}" dt="2023-04-02T10:53:03.937" v="1016" actId="1076"/>
          <ac:spMkLst>
            <pc:docMk/>
            <pc:sldMk cId="916738621" sldId="356"/>
            <ac:spMk id="8" creationId="{303BDB2A-9F17-A1EF-0BFC-49DA716144A2}"/>
          </ac:spMkLst>
        </pc:spChg>
        <pc:spChg chg="mod">
          <ac:chgData name="#NGUYEN THI THANH MAI#" userId="1c86e5fb-1ac6-4165-94a2-dc100ad5c9e1" providerId="ADAL" clId="{83850974-E283-CD4E-9DE7-BE1042364D10}" dt="2023-04-02T10:53:03.937" v="1016" actId="1076"/>
          <ac:spMkLst>
            <pc:docMk/>
            <pc:sldMk cId="916738621" sldId="356"/>
            <ac:spMk id="9" creationId="{E85AC7FD-D50F-EE14-A79F-1647ECECC0CD}"/>
          </ac:spMkLst>
        </pc:spChg>
        <pc:spChg chg="mod">
          <ac:chgData name="#NGUYEN THI THANH MAI#" userId="1c86e5fb-1ac6-4165-94a2-dc100ad5c9e1" providerId="ADAL" clId="{83850974-E283-CD4E-9DE7-BE1042364D10}" dt="2023-04-02T10:53:03.937" v="1016" actId="1076"/>
          <ac:spMkLst>
            <pc:docMk/>
            <pc:sldMk cId="916738621" sldId="356"/>
            <ac:spMk id="10" creationId="{7EF2EF28-B637-2543-95C4-D014CBF769E9}"/>
          </ac:spMkLst>
        </pc:spChg>
        <pc:spChg chg="mod">
          <ac:chgData name="#NGUYEN THI THANH MAI#" userId="1c86e5fb-1ac6-4165-94a2-dc100ad5c9e1" providerId="ADAL" clId="{83850974-E283-CD4E-9DE7-BE1042364D10}" dt="2023-04-02T10:53:03.937" v="1016" actId="1076"/>
          <ac:spMkLst>
            <pc:docMk/>
            <pc:sldMk cId="916738621" sldId="356"/>
            <ac:spMk id="11" creationId="{78BD32B5-6D63-9C91-2315-C0B5B7980DE7}"/>
          </ac:spMkLst>
        </pc:spChg>
        <pc:spChg chg="mod">
          <ac:chgData name="#NGUYEN THI THANH MAI#" userId="1c86e5fb-1ac6-4165-94a2-dc100ad5c9e1" providerId="ADAL" clId="{83850974-E283-CD4E-9DE7-BE1042364D10}" dt="2023-04-02T10:53:03.937" v="1016" actId="1076"/>
          <ac:spMkLst>
            <pc:docMk/>
            <pc:sldMk cId="916738621" sldId="356"/>
            <ac:spMk id="12" creationId="{DF780B21-A395-520B-ECAA-974051CCB6A4}"/>
          </ac:spMkLst>
        </pc:spChg>
        <pc:spChg chg="mod">
          <ac:chgData name="#NGUYEN THI THANH MAI#" userId="1c86e5fb-1ac6-4165-94a2-dc100ad5c9e1" providerId="ADAL" clId="{83850974-E283-CD4E-9DE7-BE1042364D10}" dt="2023-04-02T10:53:03.937" v="1016" actId="1076"/>
          <ac:spMkLst>
            <pc:docMk/>
            <pc:sldMk cId="916738621" sldId="356"/>
            <ac:spMk id="13" creationId="{63838B57-FFC1-A7ED-EC59-127FE0D357C4}"/>
          </ac:spMkLst>
        </pc:spChg>
        <pc:spChg chg="mod">
          <ac:chgData name="#NGUYEN THI THANH MAI#" userId="1c86e5fb-1ac6-4165-94a2-dc100ad5c9e1" providerId="ADAL" clId="{83850974-E283-CD4E-9DE7-BE1042364D10}" dt="2023-04-02T10:53:03.937" v="1016" actId="1076"/>
          <ac:spMkLst>
            <pc:docMk/>
            <pc:sldMk cId="916738621" sldId="356"/>
            <ac:spMk id="14" creationId="{C13B7846-C82E-C182-3B96-EEB85B54D11E}"/>
          </ac:spMkLst>
        </pc:spChg>
        <pc:spChg chg="mod">
          <ac:chgData name="#NGUYEN THI THANH MAI#" userId="1c86e5fb-1ac6-4165-94a2-dc100ad5c9e1" providerId="ADAL" clId="{83850974-E283-CD4E-9DE7-BE1042364D10}" dt="2023-04-02T10:53:03.937" v="1016" actId="1076"/>
          <ac:spMkLst>
            <pc:docMk/>
            <pc:sldMk cId="916738621" sldId="356"/>
            <ac:spMk id="16" creationId="{AF78C68B-E5FD-695C-ACC4-29C29585B8A5}"/>
          </ac:spMkLst>
        </pc:spChg>
        <pc:spChg chg="mod">
          <ac:chgData name="#NGUYEN THI THANH MAI#" userId="1c86e5fb-1ac6-4165-94a2-dc100ad5c9e1" providerId="ADAL" clId="{83850974-E283-CD4E-9DE7-BE1042364D10}" dt="2023-04-02T10:53:03.937" v="1016" actId="1076"/>
          <ac:spMkLst>
            <pc:docMk/>
            <pc:sldMk cId="916738621" sldId="356"/>
            <ac:spMk id="18" creationId="{F91C50B4-8568-A003-A90A-0BA88BCC892F}"/>
          </ac:spMkLst>
        </pc:spChg>
        <pc:spChg chg="mod">
          <ac:chgData name="#NGUYEN THI THANH MAI#" userId="1c86e5fb-1ac6-4165-94a2-dc100ad5c9e1" providerId="ADAL" clId="{83850974-E283-CD4E-9DE7-BE1042364D10}" dt="2023-04-02T10:53:03.937" v="1016" actId="1076"/>
          <ac:spMkLst>
            <pc:docMk/>
            <pc:sldMk cId="916738621" sldId="356"/>
            <ac:spMk id="20" creationId="{DC012110-35F6-84F4-50E5-0D0827A182EB}"/>
          </ac:spMkLst>
        </pc:spChg>
        <pc:spChg chg="mod">
          <ac:chgData name="#NGUYEN THI THANH MAI#" userId="1c86e5fb-1ac6-4165-94a2-dc100ad5c9e1" providerId="ADAL" clId="{83850974-E283-CD4E-9DE7-BE1042364D10}" dt="2023-04-02T10:53:03.937" v="1016" actId="1076"/>
          <ac:spMkLst>
            <pc:docMk/>
            <pc:sldMk cId="916738621" sldId="356"/>
            <ac:spMk id="22" creationId="{AAEA4B1C-269E-B55D-33B3-6F9660D7D6D3}"/>
          </ac:spMkLst>
        </pc:spChg>
        <pc:spChg chg="mod">
          <ac:chgData name="#NGUYEN THI THANH MAI#" userId="1c86e5fb-1ac6-4165-94a2-dc100ad5c9e1" providerId="ADAL" clId="{83850974-E283-CD4E-9DE7-BE1042364D10}" dt="2023-04-02T10:53:03.937" v="1016" actId="1076"/>
          <ac:spMkLst>
            <pc:docMk/>
            <pc:sldMk cId="916738621" sldId="356"/>
            <ac:spMk id="23" creationId="{8497721C-B509-8ADF-D468-98A00CE205CC}"/>
          </ac:spMkLst>
        </pc:spChg>
      </pc:sldChg>
      <pc:sldChg chg="modSp add mod">
        <pc:chgData name="#NGUYEN THI THANH MAI#" userId="1c86e5fb-1ac6-4165-94a2-dc100ad5c9e1" providerId="ADAL" clId="{83850974-E283-CD4E-9DE7-BE1042364D10}" dt="2023-04-02T10:30:53.239" v="979" actId="255"/>
        <pc:sldMkLst>
          <pc:docMk/>
          <pc:sldMk cId="456437585" sldId="358"/>
        </pc:sldMkLst>
        <pc:spChg chg="mod">
          <ac:chgData name="#NGUYEN THI THANH MAI#" userId="1c86e5fb-1ac6-4165-94a2-dc100ad5c9e1" providerId="ADAL" clId="{83850974-E283-CD4E-9DE7-BE1042364D10}" dt="2023-04-02T03:09:55.420" v="848" actId="1038"/>
          <ac:spMkLst>
            <pc:docMk/>
            <pc:sldMk cId="456437585" sldId="358"/>
            <ac:spMk id="5" creationId="{5FFDD1DD-94FF-EE88-E64A-2B86FE63CA76}"/>
          </ac:spMkLst>
        </pc:spChg>
        <pc:spChg chg="mod">
          <ac:chgData name="#NGUYEN THI THANH MAI#" userId="1c86e5fb-1ac6-4165-94a2-dc100ad5c9e1" providerId="ADAL" clId="{83850974-E283-CD4E-9DE7-BE1042364D10}" dt="2023-04-02T10:30:53.239" v="979" actId="255"/>
          <ac:spMkLst>
            <pc:docMk/>
            <pc:sldMk cId="456437585" sldId="358"/>
            <ac:spMk id="6" creationId="{4A99B5B8-8171-C43B-3345-68071F05DE9A}"/>
          </ac:spMkLst>
        </pc:spChg>
        <pc:grpChg chg="mod">
          <ac:chgData name="#NGUYEN THI THANH MAI#" userId="1c86e5fb-1ac6-4165-94a2-dc100ad5c9e1" providerId="ADAL" clId="{83850974-E283-CD4E-9DE7-BE1042364D10}" dt="2023-04-02T03:09:55.420" v="848" actId="1038"/>
          <ac:grpSpMkLst>
            <pc:docMk/>
            <pc:sldMk cId="456437585" sldId="358"/>
            <ac:grpSpMk id="15" creationId="{848ADAA6-82B5-D568-76D9-3E3727BCEC06}"/>
          </ac:grpSpMkLst>
        </pc:grpChg>
      </pc:sldChg>
      <pc:sldChg chg="delSp modSp add del mod ord">
        <pc:chgData name="#NGUYEN THI THANH MAI#" userId="1c86e5fb-1ac6-4165-94a2-dc100ad5c9e1" providerId="ADAL" clId="{83850974-E283-CD4E-9DE7-BE1042364D10}" dt="2023-04-02T03:05:10.061" v="796" actId="2696"/>
        <pc:sldMkLst>
          <pc:docMk/>
          <pc:sldMk cId="4161316964" sldId="359"/>
        </pc:sldMkLst>
        <pc:spChg chg="del">
          <ac:chgData name="#NGUYEN THI THANH MAI#" userId="1c86e5fb-1ac6-4165-94a2-dc100ad5c9e1" providerId="ADAL" clId="{83850974-E283-CD4E-9DE7-BE1042364D10}" dt="2023-04-02T02:57:53.500" v="771" actId="478"/>
          <ac:spMkLst>
            <pc:docMk/>
            <pc:sldMk cId="4161316964" sldId="359"/>
            <ac:spMk id="20" creationId="{ACBFCDEC-1F35-1B4C-93C1-0AA718129025}"/>
          </ac:spMkLst>
        </pc:spChg>
        <pc:spChg chg="del">
          <ac:chgData name="#NGUYEN THI THANH MAI#" userId="1c86e5fb-1ac6-4165-94a2-dc100ad5c9e1" providerId="ADAL" clId="{83850974-E283-CD4E-9DE7-BE1042364D10}" dt="2023-04-02T02:57:53.500" v="771" actId="478"/>
          <ac:spMkLst>
            <pc:docMk/>
            <pc:sldMk cId="4161316964" sldId="359"/>
            <ac:spMk id="21" creationId="{9DD4A955-05FE-2A45-BFC7-A0347907445C}"/>
          </ac:spMkLst>
        </pc:spChg>
        <pc:spChg chg="del">
          <ac:chgData name="#NGUYEN THI THANH MAI#" userId="1c86e5fb-1ac6-4165-94a2-dc100ad5c9e1" providerId="ADAL" clId="{83850974-E283-CD4E-9DE7-BE1042364D10}" dt="2023-04-02T02:57:53.500" v="771" actId="478"/>
          <ac:spMkLst>
            <pc:docMk/>
            <pc:sldMk cId="4161316964" sldId="359"/>
            <ac:spMk id="22" creationId="{53ECC11C-9311-8845-82B5-531C0B68E071}"/>
          </ac:spMkLst>
        </pc:spChg>
        <pc:spChg chg="del">
          <ac:chgData name="#NGUYEN THI THANH MAI#" userId="1c86e5fb-1ac6-4165-94a2-dc100ad5c9e1" providerId="ADAL" clId="{83850974-E283-CD4E-9DE7-BE1042364D10}" dt="2023-04-02T02:57:53.500" v="771" actId="478"/>
          <ac:spMkLst>
            <pc:docMk/>
            <pc:sldMk cId="4161316964" sldId="359"/>
            <ac:spMk id="23" creationId="{D671959E-D2F7-7844-AF2D-6F4AA6608B4B}"/>
          </ac:spMkLst>
        </pc:spChg>
        <pc:spChg chg="del">
          <ac:chgData name="#NGUYEN THI THANH MAI#" userId="1c86e5fb-1ac6-4165-94a2-dc100ad5c9e1" providerId="ADAL" clId="{83850974-E283-CD4E-9DE7-BE1042364D10}" dt="2023-04-02T02:57:53.500" v="771" actId="478"/>
          <ac:spMkLst>
            <pc:docMk/>
            <pc:sldMk cId="4161316964" sldId="359"/>
            <ac:spMk id="24" creationId="{03493855-858E-7B48-809B-3F61CF2BCF8A}"/>
          </ac:spMkLst>
        </pc:spChg>
        <pc:spChg chg="del">
          <ac:chgData name="#NGUYEN THI THANH MAI#" userId="1c86e5fb-1ac6-4165-94a2-dc100ad5c9e1" providerId="ADAL" clId="{83850974-E283-CD4E-9DE7-BE1042364D10}" dt="2023-04-02T02:57:53.500" v="771" actId="478"/>
          <ac:spMkLst>
            <pc:docMk/>
            <pc:sldMk cId="4161316964" sldId="359"/>
            <ac:spMk id="25" creationId="{D671C434-FACA-1A48-976D-8B72347D0E2A}"/>
          </ac:spMkLst>
        </pc:spChg>
        <pc:spChg chg="del">
          <ac:chgData name="#NGUYEN THI THANH MAI#" userId="1c86e5fb-1ac6-4165-94a2-dc100ad5c9e1" providerId="ADAL" clId="{83850974-E283-CD4E-9DE7-BE1042364D10}" dt="2023-04-02T02:57:53.500" v="771" actId="478"/>
          <ac:spMkLst>
            <pc:docMk/>
            <pc:sldMk cId="4161316964" sldId="359"/>
            <ac:spMk id="26" creationId="{DCE1A489-3E98-934E-B7F1-A7701FDF9C9A}"/>
          </ac:spMkLst>
        </pc:spChg>
        <pc:spChg chg="del">
          <ac:chgData name="#NGUYEN THI THANH MAI#" userId="1c86e5fb-1ac6-4165-94a2-dc100ad5c9e1" providerId="ADAL" clId="{83850974-E283-CD4E-9DE7-BE1042364D10}" dt="2023-04-02T02:57:53.500" v="771" actId="478"/>
          <ac:spMkLst>
            <pc:docMk/>
            <pc:sldMk cId="4161316964" sldId="359"/>
            <ac:spMk id="49" creationId="{D122976A-871C-0041-A3C6-2D0913486DFF}"/>
          </ac:spMkLst>
        </pc:spChg>
        <pc:spChg chg="del">
          <ac:chgData name="#NGUYEN THI THANH MAI#" userId="1c86e5fb-1ac6-4165-94a2-dc100ad5c9e1" providerId="ADAL" clId="{83850974-E283-CD4E-9DE7-BE1042364D10}" dt="2023-04-02T02:57:53.500" v="771" actId="478"/>
          <ac:spMkLst>
            <pc:docMk/>
            <pc:sldMk cId="4161316964" sldId="359"/>
            <ac:spMk id="50" creationId="{CBD16194-5EE7-7844-8D2B-4AEF16B6C792}"/>
          </ac:spMkLst>
        </pc:spChg>
        <pc:spChg chg="del">
          <ac:chgData name="#NGUYEN THI THANH MAI#" userId="1c86e5fb-1ac6-4165-94a2-dc100ad5c9e1" providerId="ADAL" clId="{83850974-E283-CD4E-9DE7-BE1042364D10}" dt="2023-04-02T02:57:53.500" v="771" actId="478"/>
          <ac:spMkLst>
            <pc:docMk/>
            <pc:sldMk cId="4161316964" sldId="359"/>
            <ac:spMk id="51" creationId="{B4677D78-9292-2244-9646-A5BA70F5417C}"/>
          </ac:spMkLst>
        </pc:spChg>
        <pc:spChg chg="del">
          <ac:chgData name="#NGUYEN THI THANH MAI#" userId="1c86e5fb-1ac6-4165-94a2-dc100ad5c9e1" providerId="ADAL" clId="{83850974-E283-CD4E-9DE7-BE1042364D10}" dt="2023-04-02T02:57:53.500" v="771" actId="478"/>
          <ac:spMkLst>
            <pc:docMk/>
            <pc:sldMk cId="4161316964" sldId="359"/>
            <ac:spMk id="74" creationId="{163D2CF7-176A-914D-96F4-2EA9443F2C51}"/>
          </ac:spMkLst>
        </pc:spChg>
        <pc:grpChg chg="del">
          <ac:chgData name="#NGUYEN THI THANH MAI#" userId="1c86e5fb-1ac6-4165-94a2-dc100ad5c9e1" providerId="ADAL" clId="{83850974-E283-CD4E-9DE7-BE1042364D10}" dt="2023-04-02T02:57:53.500" v="771" actId="478"/>
          <ac:grpSpMkLst>
            <pc:docMk/>
            <pc:sldMk cId="4161316964" sldId="359"/>
            <ac:grpSpMk id="52" creationId="{2D114CDA-5E21-FF46-922D-1BA5E6DB6A0C}"/>
          </ac:grpSpMkLst>
        </pc:grpChg>
        <pc:picChg chg="del">
          <ac:chgData name="#NGUYEN THI THANH MAI#" userId="1c86e5fb-1ac6-4165-94a2-dc100ad5c9e1" providerId="ADAL" clId="{83850974-E283-CD4E-9DE7-BE1042364D10}" dt="2023-04-02T02:57:53.500" v="771" actId="478"/>
          <ac:picMkLst>
            <pc:docMk/>
            <pc:sldMk cId="4161316964" sldId="359"/>
            <ac:picMk id="41" creationId="{DE980BB3-84CF-8244-9351-16D929884FF0}"/>
          </ac:picMkLst>
        </pc:picChg>
        <pc:cxnChg chg="del mod">
          <ac:chgData name="#NGUYEN THI THANH MAI#" userId="1c86e5fb-1ac6-4165-94a2-dc100ad5c9e1" providerId="ADAL" clId="{83850974-E283-CD4E-9DE7-BE1042364D10}" dt="2023-04-02T02:57:53.500" v="771" actId="478"/>
          <ac:cxnSpMkLst>
            <pc:docMk/>
            <pc:sldMk cId="4161316964" sldId="359"/>
            <ac:cxnSpMk id="36" creationId="{627E5A2C-BC4B-EC45-BC3B-D6C68B0071F9}"/>
          </ac:cxnSpMkLst>
        </pc:cxnChg>
        <pc:cxnChg chg="del mod">
          <ac:chgData name="#NGUYEN THI THANH MAI#" userId="1c86e5fb-1ac6-4165-94a2-dc100ad5c9e1" providerId="ADAL" clId="{83850974-E283-CD4E-9DE7-BE1042364D10}" dt="2023-04-02T02:57:53.500" v="771" actId="478"/>
          <ac:cxnSpMkLst>
            <pc:docMk/>
            <pc:sldMk cId="4161316964" sldId="359"/>
            <ac:cxnSpMk id="44" creationId="{D77A28B0-B08A-174B-BE3C-F54C3BEE816E}"/>
          </ac:cxnSpMkLst>
        </pc:cxnChg>
      </pc:sldChg>
      <pc:sldChg chg="addSp delSp modSp add del mod">
        <pc:chgData name="#NGUYEN THI THANH MAI#" userId="1c86e5fb-1ac6-4165-94a2-dc100ad5c9e1" providerId="ADAL" clId="{83850974-E283-CD4E-9DE7-BE1042364D10}" dt="2023-04-02T03:05:10.061" v="796" actId="2696"/>
        <pc:sldMkLst>
          <pc:docMk/>
          <pc:sldMk cId="1208558637" sldId="360"/>
        </pc:sldMkLst>
        <pc:spChg chg="add del mod">
          <ac:chgData name="#NGUYEN THI THANH MAI#" userId="1c86e5fb-1ac6-4165-94a2-dc100ad5c9e1" providerId="ADAL" clId="{83850974-E283-CD4E-9DE7-BE1042364D10}" dt="2023-04-02T03:04:52.770" v="794" actId="14100"/>
          <ac:spMkLst>
            <pc:docMk/>
            <pc:sldMk cId="1208558637" sldId="360"/>
            <ac:spMk id="21" creationId="{9DD4A955-05FE-2A45-BFC7-A0347907445C}"/>
          </ac:spMkLst>
        </pc:spChg>
        <pc:spChg chg="del">
          <ac:chgData name="#NGUYEN THI THANH MAI#" userId="1c86e5fb-1ac6-4165-94a2-dc100ad5c9e1" providerId="ADAL" clId="{83850974-E283-CD4E-9DE7-BE1042364D10}" dt="2023-04-02T02:58:32.940" v="777" actId="478"/>
          <ac:spMkLst>
            <pc:docMk/>
            <pc:sldMk cId="1208558637" sldId="360"/>
            <ac:spMk id="22" creationId="{53ECC11C-9311-8845-82B5-531C0B68E071}"/>
          </ac:spMkLst>
        </pc:spChg>
        <pc:spChg chg="del">
          <ac:chgData name="#NGUYEN THI THANH MAI#" userId="1c86e5fb-1ac6-4165-94a2-dc100ad5c9e1" providerId="ADAL" clId="{83850974-E283-CD4E-9DE7-BE1042364D10}" dt="2023-04-02T02:58:32.940" v="777" actId="478"/>
          <ac:spMkLst>
            <pc:docMk/>
            <pc:sldMk cId="1208558637" sldId="360"/>
            <ac:spMk id="23" creationId="{D671959E-D2F7-7844-AF2D-6F4AA6608B4B}"/>
          </ac:spMkLst>
        </pc:spChg>
        <pc:spChg chg="del">
          <ac:chgData name="#NGUYEN THI THANH MAI#" userId="1c86e5fb-1ac6-4165-94a2-dc100ad5c9e1" providerId="ADAL" clId="{83850974-E283-CD4E-9DE7-BE1042364D10}" dt="2023-04-02T02:58:32.940" v="777" actId="478"/>
          <ac:spMkLst>
            <pc:docMk/>
            <pc:sldMk cId="1208558637" sldId="360"/>
            <ac:spMk id="24" creationId="{03493855-858E-7B48-809B-3F61CF2BCF8A}"/>
          </ac:spMkLst>
        </pc:spChg>
        <pc:spChg chg="del">
          <ac:chgData name="#NGUYEN THI THANH MAI#" userId="1c86e5fb-1ac6-4165-94a2-dc100ad5c9e1" providerId="ADAL" clId="{83850974-E283-CD4E-9DE7-BE1042364D10}" dt="2023-04-02T02:58:32.940" v="777" actId="478"/>
          <ac:spMkLst>
            <pc:docMk/>
            <pc:sldMk cId="1208558637" sldId="360"/>
            <ac:spMk id="25" creationId="{D671C434-FACA-1A48-976D-8B72347D0E2A}"/>
          </ac:spMkLst>
        </pc:spChg>
        <pc:spChg chg="del">
          <ac:chgData name="#NGUYEN THI THANH MAI#" userId="1c86e5fb-1ac6-4165-94a2-dc100ad5c9e1" providerId="ADAL" clId="{83850974-E283-CD4E-9DE7-BE1042364D10}" dt="2023-04-02T02:58:32.940" v="777" actId="478"/>
          <ac:spMkLst>
            <pc:docMk/>
            <pc:sldMk cId="1208558637" sldId="360"/>
            <ac:spMk id="26" creationId="{DCE1A489-3E98-934E-B7F1-A7701FDF9C9A}"/>
          </ac:spMkLst>
        </pc:spChg>
        <pc:spChg chg="add del">
          <ac:chgData name="#NGUYEN THI THANH MAI#" userId="1c86e5fb-1ac6-4165-94a2-dc100ad5c9e1" providerId="ADAL" clId="{83850974-E283-CD4E-9DE7-BE1042364D10}" dt="2023-04-02T02:58:32.940" v="777" actId="478"/>
          <ac:spMkLst>
            <pc:docMk/>
            <pc:sldMk cId="1208558637" sldId="360"/>
            <ac:spMk id="49" creationId="{D122976A-871C-0041-A3C6-2D0913486DFF}"/>
          </ac:spMkLst>
        </pc:spChg>
        <pc:spChg chg="add del">
          <ac:chgData name="#NGUYEN THI THANH MAI#" userId="1c86e5fb-1ac6-4165-94a2-dc100ad5c9e1" providerId="ADAL" clId="{83850974-E283-CD4E-9DE7-BE1042364D10}" dt="2023-04-02T02:58:32.940" v="777" actId="478"/>
          <ac:spMkLst>
            <pc:docMk/>
            <pc:sldMk cId="1208558637" sldId="360"/>
            <ac:spMk id="50" creationId="{CBD16194-5EE7-7844-8D2B-4AEF16B6C792}"/>
          </ac:spMkLst>
        </pc:spChg>
        <pc:spChg chg="add del">
          <ac:chgData name="#NGUYEN THI THANH MAI#" userId="1c86e5fb-1ac6-4165-94a2-dc100ad5c9e1" providerId="ADAL" clId="{83850974-E283-CD4E-9DE7-BE1042364D10}" dt="2023-04-02T02:58:32.940" v="777" actId="478"/>
          <ac:spMkLst>
            <pc:docMk/>
            <pc:sldMk cId="1208558637" sldId="360"/>
            <ac:spMk id="51" creationId="{B4677D78-9292-2244-9646-A5BA70F5417C}"/>
          </ac:spMkLst>
        </pc:spChg>
        <pc:spChg chg="del">
          <ac:chgData name="#NGUYEN THI THANH MAI#" userId="1c86e5fb-1ac6-4165-94a2-dc100ad5c9e1" providerId="ADAL" clId="{83850974-E283-CD4E-9DE7-BE1042364D10}" dt="2023-04-02T02:58:15.383" v="774" actId="478"/>
          <ac:spMkLst>
            <pc:docMk/>
            <pc:sldMk cId="1208558637" sldId="360"/>
            <ac:spMk id="74" creationId="{163D2CF7-176A-914D-96F4-2EA9443F2C51}"/>
          </ac:spMkLst>
        </pc:spChg>
        <pc:picChg chg="add del mod">
          <ac:chgData name="#NGUYEN THI THANH MAI#" userId="1c86e5fb-1ac6-4165-94a2-dc100ad5c9e1" providerId="ADAL" clId="{83850974-E283-CD4E-9DE7-BE1042364D10}" dt="2023-04-02T03:04:55.888" v="795" actId="1076"/>
          <ac:picMkLst>
            <pc:docMk/>
            <pc:sldMk cId="1208558637" sldId="360"/>
            <ac:picMk id="41" creationId="{DE980BB3-84CF-8244-9351-16D929884FF0}"/>
          </ac:picMkLst>
        </pc:picChg>
        <pc:cxnChg chg="del mod">
          <ac:chgData name="#NGUYEN THI THANH MAI#" userId="1c86e5fb-1ac6-4165-94a2-dc100ad5c9e1" providerId="ADAL" clId="{83850974-E283-CD4E-9DE7-BE1042364D10}" dt="2023-04-02T02:58:32.940" v="777" actId="478"/>
          <ac:cxnSpMkLst>
            <pc:docMk/>
            <pc:sldMk cId="1208558637" sldId="360"/>
            <ac:cxnSpMk id="36" creationId="{627E5A2C-BC4B-EC45-BC3B-D6C68B0071F9}"/>
          </ac:cxnSpMkLst>
        </pc:cxnChg>
        <pc:cxnChg chg="del mod">
          <ac:chgData name="#NGUYEN THI THANH MAI#" userId="1c86e5fb-1ac6-4165-94a2-dc100ad5c9e1" providerId="ADAL" clId="{83850974-E283-CD4E-9DE7-BE1042364D10}" dt="2023-04-02T02:58:32.940" v="777" actId="478"/>
          <ac:cxnSpMkLst>
            <pc:docMk/>
            <pc:sldMk cId="1208558637" sldId="360"/>
            <ac:cxnSpMk id="44" creationId="{D77A28B0-B08A-174B-BE3C-F54C3BEE816E}"/>
          </ac:cxnSpMkLst>
        </pc:cxnChg>
      </pc:sldChg>
      <pc:sldChg chg="addSp modSp del mod">
        <pc:chgData name="#NGUYEN THI THANH MAI#" userId="1c86e5fb-1ac6-4165-94a2-dc100ad5c9e1" providerId="ADAL" clId="{83850974-E283-CD4E-9DE7-BE1042364D10}" dt="2023-04-02T09:37:27.129" v="942" actId="2696"/>
        <pc:sldMkLst>
          <pc:docMk/>
          <pc:sldMk cId="2491970120" sldId="361"/>
        </pc:sldMkLst>
        <pc:spChg chg="add mod">
          <ac:chgData name="#NGUYEN THI THANH MAI#" userId="1c86e5fb-1ac6-4165-94a2-dc100ad5c9e1" providerId="ADAL" clId="{83850974-E283-CD4E-9DE7-BE1042364D10}" dt="2023-04-02T09:35:05.953" v="931"/>
          <ac:spMkLst>
            <pc:docMk/>
            <pc:sldMk cId="2491970120" sldId="361"/>
            <ac:spMk id="9" creationId="{017DEAA5-5603-774B-9745-AE87C6D0A708}"/>
          </ac:spMkLst>
        </pc:spChg>
        <pc:spChg chg="add mod">
          <ac:chgData name="#NGUYEN THI THANH MAI#" userId="1c86e5fb-1ac6-4165-94a2-dc100ad5c9e1" providerId="ADAL" clId="{83850974-E283-CD4E-9DE7-BE1042364D10}" dt="2023-04-02T09:35:05.953" v="931"/>
          <ac:spMkLst>
            <pc:docMk/>
            <pc:sldMk cId="2491970120" sldId="361"/>
            <ac:spMk id="14" creationId="{DFD1E14A-38D9-514C-B630-49E71BCF855C}"/>
          </ac:spMkLst>
        </pc:spChg>
        <pc:spChg chg="add mod">
          <ac:chgData name="#NGUYEN THI THANH MAI#" userId="1c86e5fb-1ac6-4165-94a2-dc100ad5c9e1" providerId="ADAL" clId="{83850974-E283-CD4E-9DE7-BE1042364D10}" dt="2023-04-02T09:35:05.953" v="931"/>
          <ac:spMkLst>
            <pc:docMk/>
            <pc:sldMk cId="2491970120" sldId="361"/>
            <ac:spMk id="15" creationId="{9FE7E4DC-8429-C54D-B4B5-8E8970636DFA}"/>
          </ac:spMkLst>
        </pc:spChg>
        <pc:spChg chg="add mod">
          <ac:chgData name="#NGUYEN THI THANH MAI#" userId="1c86e5fb-1ac6-4165-94a2-dc100ad5c9e1" providerId="ADAL" clId="{83850974-E283-CD4E-9DE7-BE1042364D10}" dt="2023-04-02T09:35:05.953" v="931"/>
          <ac:spMkLst>
            <pc:docMk/>
            <pc:sldMk cId="2491970120" sldId="361"/>
            <ac:spMk id="16" creationId="{A4DB0594-2822-FA46-9438-F54D15F1ACDA}"/>
          </ac:spMkLst>
        </pc:spChg>
        <pc:spChg chg="add mod">
          <ac:chgData name="#NGUYEN THI THANH MAI#" userId="1c86e5fb-1ac6-4165-94a2-dc100ad5c9e1" providerId="ADAL" clId="{83850974-E283-CD4E-9DE7-BE1042364D10}" dt="2023-04-02T09:35:05.953" v="931"/>
          <ac:spMkLst>
            <pc:docMk/>
            <pc:sldMk cId="2491970120" sldId="361"/>
            <ac:spMk id="17" creationId="{FD9FBC67-02EC-4147-A57C-EA8AF2C4EC72}"/>
          </ac:spMkLst>
        </pc:spChg>
        <pc:spChg chg="add mod">
          <ac:chgData name="#NGUYEN THI THANH MAI#" userId="1c86e5fb-1ac6-4165-94a2-dc100ad5c9e1" providerId="ADAL" clId="{83850974-E283-CD4E-9DE7-BE1042364D10}" dt="2023-04-02T09:35:05.953" v="931"/>
          <ac:spMkLst>
            <pc:docMk/>
            <pc:sldMk cId="2491970120" sldId="361"/>
            <ac:spMk id="18" creationId="{F17DC835-A7E5-FB4E-8DC0-BA86F3BFFD2C}"/>
          </ac:spMkLst>
        </pc:spChg>
        <pc:spChg chg="mod">
          <ac:chgData name="#NGUYEN THI THANH MAI#" userId="1c86e5fb-1ac6-4165-94a2-dc100ad5c9e1" providerId="ADAL" clId="{83850974-E283-CD4E-9DE7-BE1042364D10}" dt="2023-04-02T09:35:05.953" v="931"/>
          <ac:spMkLst>
            <pc:docMk/>
            <pc:sldMk cId="2491970120" sldId="361"/>
            <ac:spMk id="21" creationId="{970C5847-33E8-E74C-850D-2AE2EB2D115F}"/>
          </ac:spMkLst>
        </pc:spChg>
        <pc:spChg chg="mod">
          <ac:chgData name="#NGUYEN THI THANH MAI#" userId="1c86e5fb-1ac6-4165-94a2-dc100ad5c9e1" providerId="ADAL" clId="{83850974-E283-CD4E-9DE7-BE1042364D10}" dt="2023-04-02T09:35:05.953" v="931"/>
          <ac:spMkLst>
            <pc:docMk/>
            <pc:sldMk cId="2491970120" sldId="361"/>
            <ac:spMk id="22" creationId="{72560F52-633F-4448-8AA6-E1226ED501F1}"/>
          </ac:spMkLst>
        </pc:spChg>
        <pc:spChg chg="mod">
          <ac:chgData name="#NGUYEN THI THANH MAI#" userId="1c86e5fb-1ac6-4165-94a2-dc100ad5c9e1" providerId="ADAL" clId="{83850974-E283-CD4E-9DE7-BE1042364D10}" dt="2023-04-02T09:35:05.953" v="931"/>
          <ac:spMkLst>
            <pc:docMk/>
            <pc:sldMk cId="2491970120" sldId="361"/>
            <ac:spMk id="23" creationId="{19D40618-3020-E649-87E4-E39955C74798}"/>
          </ac:spMkLst>
        </pc:spChg>
        <pc:spChg chg="mod">
          <ac:chgData name="#NGUYEN THI THANH MAI#" userId="1c86e5fb-1ac6-4165-94a2-dc100ad5c9e1" providerId="ADAL" clId="{83850974-E283-CD4E-9DE7-BE1042364D10}" dt="2023-04-02T09:35:05.953" v="931"/>
          <ac:spMkLst>
            <pc:docMk/>
            <pc:sldMk cId="2491970120" sldId="361"/>
            <ac:spMk id="25" creationId="{7FE12560-18CD-C446-8E5C-B73E300E7F0A}"/>
          </ac:spMkLst>
        </pc:spChg>
        <pc:spChg chg="mod">
          <ac:chgData name="#NGUYEN THI THANH MAI#" userId="1c86e5fb-1ac6-4165-94a2-dc100ad5c9e1" providerId="ADAL" clId="{83850974-E283-CD4E-9DE7-BE1042364D10}" dt="2023-04-02T09:35:05.953" v="931"/>
          <ac:spMkLst>
            <pc:docMk/>
            <pc:sldMk cId="2491970120" sldId="361"/>
            <ac:spMk id="26" creationId="{7174B371-CBCF-814A-953B-1790FA9A77C5}"/>
          </ac:spMkLst>
        </pc:spChg>
        <pc:spChg chg="mod">
          <ac:chgData name="#NGUYEN THI THANH MAI#" userId="1c86e5fb-1ac6-4165-94a2-dc100ad5c9e1" providerId="ADAL" clId="{83850974-E283-CD4E-9DE7-BE1042364D10}" dt="2023-04-02T09:35:05.953" v="931"/>
          <ac:spMkLst>
            <pc:docMk/>
            <pc:sldMk cId="2491970120" sldId="361"/>
            <ac:spMk id="27" creationId="{B49AE305-8E85-1442-94E0-093775C891C7}"/>
          </ac:spMkLst>
        </pc:spChg>
        <pc:spChg chg="mod">
          <ac:chgData name="#NGUYEN THI THANH MAI#" userId="1c86e5fb-1ac6-4165-94a2-dc100ad5c9e1" providerId="ADAL" clId="{83850974-E283-CD4E-9DE7-BE1042364D10}" dt="2023-04-02T09:35:05.953" v="931"/>
          <ac:spMkLst>
            <pc:docMk/>
            <pc:sldMk cId="2491970120" sldId="361"/>
            <ac:spMk id="28" creationId="{4FA127B1-6F4F-044A-AC29-1439534D5BEE}"/>
          </ac:spMkLst>
        </pc:spChg>
        <pc:spChg chg="add mod">
          <ac:chgData name="#NGUYEN THI THANH MAI#" userId="1c86e5fb-1ac6-4165-94a2-dc100ad5c9e1" providerId="ADAL" clId="{83850974-E283-CD4E-9DE7-BE1042364D10}" dt="2023-04-02T09:35:05.953" v="931"/>
          <ac:spMkLst>
            <pc:docMk/>
            <pc:sldMk cId="2491970120" sldId="361"/>
            <ac:spMk id="29" creationId="{0DBAB9AB-73A5-A842-9936-07F6DC93D591}"/>
          </ac:spMkLst>
        </pc:spChg>
        <pc:spChg chg="add mod">
          <ac:chgData name="#NGUYEN THI THANH MAI#" userId="1c86e5fb-1ac6-4165-94a2-dc100ad5c9e1" providerId="ADAL" clId="{83850974-E283-CD4E-9DE7-BE1042364D10}" dt="2023-04-02T09:35:05.953" v="931"/>
          <ac:spMkLst>
            <pc:docMk/>
            <pc:sldMk cId="2491970120" sldId="361"/>
            <ac:spMk id="30" creationId="{ED849CB7-885E-DC48-A949-BDB9DFDC7B53}"/>
          </ac:spMkLst>
        </pc:spChg>
        <pc:spChg chg="mod">
          <ac:chgData name="#NGUYEN THI THANH MAI#" userId="1c86e5fb-1ac6-4165-94a2-dc100ad5c9e1" providerId="ADAL" clId="{83850974-E283-CD4E-9DE7-BE1042364D10}" dt="2023-04-02T09:35:05.953" v="931"/>
          <ac:spMkLst>
            <pc:docMk/>
            <pc:sldMk cId="2491970120" sldId="361"/>
            <ac:spMk id="32" creationId="{AAC87A31-6DEE-B645-9CAE-2EFAD30D9934}"/>
          </ac:spMkLst>
        </pc:spChg>
        <pc:spChg chg="mod">
          <ac:chgData name="#NGUYEN THI THANH MAI#" userId="1c86e5fb-1ac6-4165-94a2-dc100ad5c9e1" providerId="ADAL" clId="{83850974-E283-CD4E-9DE7-BE1042364D10}" dt="2023-04-02T09:35:05.953" v="931"/>
          <ac:spMkLst>
            <pc:docMk/>
            <pc:sldMk cId="2491970120" sldId="361"/>
            <ac:spMk id="33" creationId="{DBBA16A2-9EE0-5948-B116-414F037E3E8A}"/>
          </ac:spMkLst>
        </pc:spChg>
        <pc:spChg chg="mod">
          <ac:chgData name="#NGUYEN THI THANH MAI#" userId="1c86e5fb-1ac6-4165-94a2-dc100ad5c9e1" providerId="ADAL" clId="{83850974-E283-CD4E-9DE7-BE1042364D10}" dt="2023-04-02T09:35:05.953" v="931"/>
          <ac:spMkLst>
            <pc:docMk/>
            <pc:sldMk cId="2491970120" sldId="361"/>
            <ac:spMk id="35" creationId="{EFE6469B-0A70-264F-86F4-2C9BCD353BD9}"/>
          </ac:spMkLst>
        </pc:spChg>
        <pc:spChg chg="mod">
          <ac:chgData name="#NGUYEN THI THANH MAI#" userId="1c86e5fb-1ac6-4165-94a2-dc100ad5c9e1" providerId="ADAL" clId="{83850974-E283-CD4E-9DE7-BE1042364D10}" dt="2023-04-02T09:35:05.953" v="931"/>
          <ac:spMkLst>
            <pc:docMk/>
            <pc:sldMk cId="2491970120" sldId="361"/>
            <ac:spMk id="36" creationId="{93F78346-3644-A34A-A59F-FB65CE6C2AAE}"/>
          </ac:spMkLst>
        </pc:spChg>
        <pc:spChg chg="mod">
          <ac:chgData name="#NGUYEN THI THANH MAI#" userId="1c86e5fb-1ac6-4165-94a2-dc100ad5c9e1" providerId="ADAL" clId="{83850974-E283-CD4E-9DE7-BE1042364D10}" dt="2023-04-02T09:35:05.953" v="931"/>
          <ac:spMkLst>
            <pc:docMk/>
            <pc:sldMk cId="2491970120" sldId="361"/>
            <ac:spMk id="37" creationId="{C6B9A6F3-D74D-7B40-9999-DFD3170D9BA1}"/>
          </ac:spMkLst>
        </pc:spChg>
        <pc:spChg chg="mod">
          <ac:chgData name="#NGUYEN THI THANH MAI#" userId="1c86e5fb-1ac6-4165-94a2-dc100ad5c9e1" providerId="ADAL" clId="{83850974-E283-CD4E-9DE7-BE1042364D10}" dt="2023-04-02T09:35:05.953" v="931"/>
          <ac:spMkLst>
            <pc:docMk/>
            <pc:sldMk cId="2491970120" sldId="361"/>
            <ac:spMk id="38" creationId="{9AE1998E-FA64-434F-9A5F-5BE9F56812C4}"/>
          </ac:spMkLst>
        </pc:spChg>
        <pc:spChg chg="add mod">
          <ac:chgData name="#NGUYEN THI THANH MAI#" userId="1c86e5fb-1ac6-4165-94a2-dc100ad5c9e1" providerId="ADAL" clId="{83850974-E283-CD4E-9DE7-BE1042364D10}" dt="2023-04-02T09:35:05.953" v="931"/>
          <ac:spMkLst>
            <pc:docMk/>
            <pc:sldMk cId="2491970120" sldId="361"/>
            <ac:spMk id="39" creationId="{ECB37DCE-71F6-4742-86DD-8EA023D7965C}"/>
          </ac:spMkLst>
        </pc:spChg>
        <pc:spChg chg="add mod">
          <ac:chgData name="#NGUYEN THI THANH MAI#" userId="1c86e5fb-1ac6-4165-94a2-dc100ad5c9e1" providerId="ADAL" clId="{83850974-E283-CD4E-9DE7-BE1042364D10}" dt="2023-04-02T09:35:05.953" v="931"/>
          <ac:spMkLst>
            <pc:docMk/>
            <pc:sldMk cId="2491970120" sldId="361"/>
            <ac:spMk id="40" creationId="{57BCE288-BCB6-9D43-ACFC-6C23263FAD32}"/>
          </ac:spMkLst>
        </pc:spChg>
        <pc:spChg chg="mod">
          <ac:chgData name="#NGUYEN THI THANH MAI#" userId="1c86e5fb-1ac6-4165-94a2-dc100ad5c9e1" providerId="ADAL" clId="{83850974-E283-CD4E-9DE7-BE1042364D10}" dt="2023-04-02T09:35:05.953" v="931"/>
          <ac:spMkLst>
            <pc:docMk/>
            <pc:sldMk cId="2491970120" sldId="361"/>
            <ac:spMk id="42" creationId="{634798A6-1335-1D4A-AD47-ABE3E99B9545}"/>
          </ac:spMkLst>
        </pc:spChg>
        <pc:spChg chg="mod">
          <ac:chgData name="#NGUYEN THI THANH MAI#" userId="1c86e5fb-1ac6-4165-94a2-dc100ad5c9e1" providerId="ADAL" clId="{83850974-E283-CD4E-9DE7-BE1042364D10}" dt="2023-04-02T09:35:05.953" v="931"/>
          <ac:spMkLst>
            <pc:docMk/>
            <pc:sldMk cId="2491970120" sldId="361"/>
            <ac:spMk id="43" creationId="{05E01109-6674-7543-98EA-AD73B2958D13}"/>
          </ac:spMkLst>
        </pc:spChg>
        <pc:spChg chg="mod">
          <ac:chgData name="#NGUYEN THI THANH MAI#" userId="1c86e5fb-1ac6-4165-94a2-dc100ad5c9e1" providerId="ADAL" clId="{83850974-E283-CD4E-9DE7-BE1042364D10}" dt="2023-04-02T09:35:05.953" v="931"/>
          <ac:spMkLst>
            <pc:docMk/>
            <pc:sldMk cId="2491970120" sldId="361"/>
            <ac:spMk id="44" creationId="{50E651F3-E18B-9042-8B77-D9BC300158F2}"/>
          </ac:spMkLst>
        </pc:spChg>
        <pc:spChg chg="mod">
          <ac:chgData name="#NGUYEN THI THANH MAI#" userId="1c86e5fb-1ac6-4165-94a2-dc100ad5c9e1" providerId="ADAL" clId="{83850974-E283-CD4E-9DE7-BE1042364D10}" dt="2023-04-02T09:35:05.953" v="931"/>
          <ac:spMkLst>
            <pc:docMk/>
            <pc:sldMk cId="2491970120" sldId="361"/>
            <ac:spMk id="45" creationId="{FDB2FF90-FE85-4C48-8669-80D41C074DAD}"/>
          </ac:spMkLst>
        </pc:spChg>
        <pc:spChg chg="add mod">
          <ac:chgData name="#NGUYEN THI THANH MAI#" userId="1c86e5fb-1ac6-4165-94a2-dc100ad5c9e1" providerId="ADAL" clId="{83850974-E283-CD4E-9DE7-BE1042364D10}" dt="2023-04-02T09:35:05.953" v="931"/>
          <ac:spMkLst>
            <pc:docMk/>
            <pc:sldMk cId="2491970120" sldId="361"/>
            <ac:spMk id="46" creationId="{5ACE32F1-83BE-2B48-833F-7A3DA6A04ACF}"/>
          </ac:spMkLst>
        </pc:spChg>
        <pc:spChg chg="add mod">
          <ac:chgData name="#NGUYEN THI THANH MAI#" userId="1c86e5fb-1ac6-4165-94a2-dc100ad5c9e1" providerId="ADAL" clId="{83850974-E283-CD4E-9DE7-BE1042364D10}" dt="2023-04-02T09:35:05.953" v="931"/>
          <ac:spMkLst>
            <pc:docMk/>
            <pc:sldMk cId="2491970120" sldId="361"/>
            <ac:spMk id="47" creationId="{62C6B00D-69E3-1D42-996F-776303A63970}"/>
          </ac:spMkLst>
        </pc:spChg>
        <pc:spChg chg="mod">
          <ac:chgData name="#NGUYEN THI THANH MAI#" userId="1c86e5fb-1ac6-4165-94a2-dc100ad5c9e1" providerId="ADAL" clId="{83850974-E283-CD4E-9DE7-BE1042364D10}" dt="2023-04-02T09:35:05.953" v="931"/>
          <ac:spMkLst>
            <pc:docMk/>
            <pc:sldMk cId="2491970120" sldId="361"/>
            <ac:spMk id="49" creationId="{7B19EC27-A829-7241-BA7C-4D9D4EE4CB07}"/>
          </ac:spMkLst>
        </pc:spChg>
        <pc:spChg chg="mod">
          <ac:chgData name="#NGUYEN THI THANH MAI#" userId="1c86e5fb-1ac6-4165-94a2-dc100ad5c9e1" providerId="ADAL" clId="{83850974-E283-CD4E-9DE7-BE1042364D10}" dt="2023-04-02T09:35:05.953" v="931"/>
          <ac:spMkLst>
            <pc:docMk/>
            <pc:sldMk cId="2491970120" sldId="361"/>
            <ac:spMk id="50" creationId="{8F7672A2-1C6A-8B41-975F-6E10968491AF}"/>
          </ac:spMkLst>
        </pc:spChg>
        <pc:spChg chg="mod">
          <ac:chgData name="#NGUYEN THI THANH MAI#" userId="1c86e5fb-1ac6-4165-94a2-dc100ad5c9e1" providerId="ADAL" clId="{83850974-E283-CD4E-9DE7-BE1042364D10}" dt="2023-04-02T09:35:05.953" v="931"/>
          <ac:spMkLst>
            <pc:docMk/>
            <pc:sldMk cId="2491970120" sldId="361"/>
            <ac:spMk id="51" creationId="{8E4F2C5D-1024-1D4C-98EA-F6DDC962775B}"/>
          </ac:spMkLst>
        </pc:spChg>
        <pc:spChg chg="mod">
          <ac:chgData name="#NGUYEN THI THANH MAI#" userId="1c86e5fb-1ac6-4165-94a2-dc100ad5c9e1" providerId="ADAL" clId="{83850974-E283-CD4E-9DE7-BE1042364D10}" dt="2023-04-02T09:35:05.953" v="931"/>
          <ac:spMkLst>
            <pc:docMk/>
            <pc:sldMk cId="2491970120" sldId="361"/>
            <ac:spMk id="52" creationId="{B2281F27-7046-F34B-8549-76637ECF17ED}"/>
          </ac:spMkLst>
        </pc:spChg>
        <pc:spChg chg="add mod">
          <ac:chgData name="#NGUYEN THI THANH MAI#" userId="1c86e5fb-1ac6-4165-94a2-dc100ad5c9e1" providerId="ADAL" clId="{83850974-E283-CD4E-9DE7-BE1042364D10}" dt="2023-04-02T09:35:05.953" v="931"/>
          <ac:spMkLst>
            <pc:docMk/>
            <pc:sldMk cId="2491970120" sldId="361"/>
            <ac:spMk id="53" creationId="{6FD97E47-EBEA-BD42-9E76-F9BF33B8B239}"/>
          </ac:spMkLst>
        </pc:spChg>
        <pc:spChg chg="mod">
          <ac:chgData name="#NGUYEN THI THANH MAI#" userId="1c86e5fb-1ac6-4165-94a2-dc100ad5c9e1" providerId="ADAL" clId="{83850974-E283-CD4E-9DE7-BE1042364D10}" dt="2023-04-02T09:35:05.953" v="931"/>
          <ac:spMkLst>
            <pc:docMk/>
            <pc:sldMk cId="2491970120" sldId="361"/>
            <ac:spMk id="55" creationId="{D2CDB854-E539-C349-9764-6DBE336629AA}"/>
          </ac:spMkLst>
        </pc:spChg>
        <pc:spChg chg="mod">
          <ac:chgData name="#NGUYEN THI THANH MAI#" userId="1c86e5fb-1ac6-4165-94a2-dc100ad5c9e1" providerId="ADAL" clId="{83850974-E283-CD4E-9DE7-BE1042364D10}" dt="2023-04-02T09:35:05.953" v="931"/>
          <ac:spMkLst>
            <pc:docMk/>
            <pc:sldMk cId="2491970120" sldId="361"/>
            <ac:spMk id="56" creationId="{008422B2-2D4D-AF45-AEC5-C946D294B307}"/>
          </ac:spMkLst>
        </pc:spChg>
        <pc:spChg chg="mod">
          <ac:chgData name="#NGUYEN THI THANH MAI#" userId="1c86e5fb-1ac6-4165-94a2-dc100ad5c9e1" providerId="ADAL" clId="{83850974-E283-CD4E-9DE7-BE1042364D10}" dt="2023-04-02T09:35:05.953" v="931"/>
          <ac:spMkLst>
            <pc:docMk/>
            <pc:sldMk cId="2491970120" sldId="361"/>
            <ac:spMk id="57" creationId="{960999ED-BB62-F347-8F9E-8458444D9237}"/>
          </ac:spMkLst>
        </pc:spChg>
        <pc:spChg chg="mod">
          <ac:chgData name="#NGUYEN THI THANH MAI#" userId="1c86e5fb-1ac6-4165-94a2-dc100ad5c9e1" providerId="ADAL" clId="{83850974-E283-CD4E-9DE7-BE1042364D10}" dt="2023-04-02T09:35:05.953" v="931"/>
          <ac:spMkLst>
            <pc:docMk/>
            <pc:sldMk cId="2491970120" sldId="361"/>
            <ac:spMk id="58" creationId="{3382C0C0-7287-2C4B-BAD2-86758F8FE3D5}"/>
          </ac:spMkLst>
        </pc:spChg>
        <pc:spChg chg="add mod">
          <ac:chgData name="#NGUYEN THI THANH MAI#" userId="1c86e5fb-1ac6-4165-94a2-dc100ad5c9e1" providerId="ADAL" clId="{83850974-E283-CD4E-9DE7-BE1042364D10}" dt="2023-04-02T09:35:21.229" v="939" actId="20577"/>
          <ac:spMkLst>
            <pc:docMk/>
            <pc:sldMk cId="2491970120" sldId="361"/>
            <ac:spMk id="59" creationId="{80AE772A-B6F0-B246-BF4A-AB369F81CB8F}"/>
          </ac:spMkLst>
        </pc:spChg>
        <pc:spChg chg="add mod">
          <ac:chgData name="#NGUYEN THI THANH MAI#" userId="1c86e5fb-1ac6-4165-94a2-dc100ad5c9e1" providerId="ADAL" clId="{83850974-E283-CD4E-9DE7-BE1042364D10}" dt="2023-04-02T09:35:05.953" v="931"/>
          <ac:spMkLst>
            <pc:docMk/>
            <pc:sldMk cId="2491970120" sldId="361"/>
            <ac:spMk id="60" creationId="{1C0D2C81-B62E-3349-9C85-8AFF87BADC69}"/>
          </ac:spMkLst>
        </pc:spChg>
        <pc:spChg chg="mod">
          <ac:chgData name="#NGUYEN THI THANH MAI#" userId="1c86e5fb-1ac6-4165-94a2-dc100ad5c9e1" providerId="ADAL" clId="{83850974-E283-CD4E-9DE7-BE1042364D10}" dt="2023-04-02T09:35:05.953" v="931"/>
          <ac:spMkLst>
            <pc:docMk/>
            <pc:sldMk cId="2491970120" sldId="361"/>
            <ac:spMk id="62" creationId="{93A02C30-3398-714E-BF35-7CC3BAB83C5F}"/>
          </ac:spMkLst>
        </pc:spChg>
        <pc:spChg chg="mod">
          <ac:chgData name="#NGUYEN THI THANH MAI#" userId="1c86e5fb-1ac6-4165-94a2-dc100ad5c9e1" providerId="ADAL" clId="{83850974-E283-CD4E-9DE7-BE1042364D10}" dt="2023-04-02T09:35:05.953" v="931"/>
          <ac:spMkLst>
            <pc:docMk/>
            <pc:sldMk cId="2491970120" sldId="361"/>
            <ac:spMk id="63" creationId="{5E691DE1-ACA9-2140-BF4F-BB746952F176}"/>
          </ac:spMkLst>
        </pc:spChg>
        <pc:spChg chg="mod">
          <ac:chgData name="#NGUYEN THI THANH MAI#" userId="1c86e5fb-1ac6-4165-94a2-dc100ad5c9e1" providerId="ADAL" clId="{83850974-E283-CD4E-9DE7-BE1042364D10}" dt="2023-04-02T09:35:05.953" v="931"/>
          <ac:spMkLst>
            <pc:docMk/>
            <pc:sldMk cId="2491970120" sldId="361"/>
            <ac:spMk id="64" creationId="{87799BFA-3514-1C48-BA7A-24772833DF8A}"/>
          </ac:spMkLst>
        </pc:spChg>
        <pc:spChg chg="mod">
          <ac:chgData name="#NGUYEN THI THANH MAI#" userId="1c86e5fb-1ac6-4165-94a2-dc100ad5c9e1" providerId="ADAL" clId="{83850974-E283-CD4E-9DE7-BE1042364D10}" dt="2023-04-02T09:35:05.953" v="931"/>
          <ac:spMkLst>
            <pc:docMk/>
            <pc:sldMk cId="2491970120" sldId="361"/>
            <ac:spMk id="65" creationId="{A11716CC-452D-B443-BD82-4786907DC167}"/>
          </ac:spMkLst>
        </pc:spChg>
        <pc:spChg chg="add mod">
          <ac:chgData name="#NGUYEN THI THANH MAI#" userId="1c86e5fb-1ac6-4165-94a2-dc100ad5c9e1" providerId="ADAL" clId="{83850974-E283-CD4E-9DE7-BE1042364D10}" dt="2023-04-02T09:35:05.953" v="931"/>
          <ac:spMkLst>
            <pc:docMk/>
            <pc:sldMk cId="2491970120" sldId="361"/>
            <ac:spMk id="66" creationId="{3BC4E3B5-407D-BD43-BE5A-DCEC3AC02DC8}"/>
          </ac:spMkLst>
        </pc:spChg>
        <pc:spChg chg="add mod">
          <ac:chgData name="#NGUYEN THI THANH MAI#" userId="1c86e5fb-1ac6-4165-94a2-dc100ad5c9e1" providerId="ADAL" clId="{83850974-E283-CD4E-9DE7-BE1042364D10}" dt="2023-04-02T09:35:05.953" v="931"/>
          <ac:spMkLst>
            <pc:docMk/>
            <pc:sldMk cId="2491970120" sldId="361"/>
            <ac:spMk id="67" creationId="{21C15626-3375-DE4B-A4BE-BDD312C8E63E}"/>
          </ac:spMkLst>
        </pc:spChg>
        <pc:spChg chg="mod">
          <ac:chgData name="#NGUYEN THI THANH MAI#" userId="1c86e5fb-1ac6-4165-94a2-dc100ad5c9e1" providerId="ADAL" clId="{83850974-E283-CD4E-9DE7-BE1042364D10}" dt="2023-04-02T09:35:05.953" v="931"/>
          <ac:spMkLst>
            <pc:docMk/>
            <pc:sldMk cId="2491970120" sldId="361"/>
            <ac:spMk id="69" creationId="{CFE8344A-1A45-D148-8CB0-F4B7C7F5D55D}"/>
          </ac:spMkLst>
        </pc:spChg>
        <pc:spChg chg="mod">
          <ac:chgData name="#NGUYEN THI THANH MAI#" userId="1c86e5fb-1ac6-4165-94a2-dc100ad5c9e1" providerId="ADAL" clId="{83850974-E283-CD4E-9DE7-BE1042364D10}" dt="2023-04-02T09:35:05.953" v="931"/>
          <ac:spMkLst>
            <pc:docMk/>
            <pc:sldMk cId="2491970120" sldId="361"/>
            <ac:spMk id="70" creationId="{FF9FEDBD-788F-C34F-97CA-EE6C0E8C9C3D}"/>
          </ac:spMkLst>
        </pc:spChg>
        <pc:spChg chg="mod">
          <ac:chgData name="#NGUYEN THI THANH MAI#" userId="1c86e5fb-1ac6-4165-94a2-dc100ad5c9e1" providerId="ADAL" clId="{83850974-E283-CD4E-9DE7-BE1042364D10}" dt="2023-04-02T09:35:05.953" v="931"/>
          <ac:spMkLst>
            <pc:docMk/>
            <pc:sldMk cId="2491970120" sldId="361"/>
            <ac:spMk id="71" creationId="{B8E58B85-DB7B-CC48-9652-3492FC13DB95}"/>
          </ac:spMkLst>
        </pc:spChg>
        <pc:spChg chg="mod">
          <ac:chgData name="#NGUYEN THI THANH MAI#" userId="1c86e5fb-1ac6-4165-94a2-dc100ad5c9e1" providerId="ADAL" clId="{83850974-E283-CD4E-9DE7-BE1042364D10}" dt="2023-04-02T09:35:05.953" v="931"/>
          <ac:spMkLst>
            <pc:docMk/>
            <pc:sldMk cId="2491970120" sldId="361"/>
            <ac:spMk id="72" creationId="{4B926D72-FB63-414E-A5CD-206D6B138748}"/>
          </ac:spMkLst>
        </pc:spChg>
        <pc:spChg chg="add mod">
          <ac:chgData name="#NGUYEN THI THANH MAI#" userId="1c86e5fb-1ac6-4165-94a2-dc100ad5c9e1" providerId="ADAL" clId="{83850974-E283-CD4E-9DE7-BE1042364D10}" dt="2023-04-02T09:35:05.953" v="931"/>
          <ac:spMkLst>
            <pc:docMk/>
            <pc:sldMk cId="2491970120" sldId="361"/>
            <ac:spMk id="73" creationId="{9774DA41-E2A6-C045-A629-9EE05E3C64F7}"/>
          </ac:spMkLst>
        </pc:spChg>
        <pc:spChg chg="add mod">
          <ac:chgData name="#NGUYEN THI THANH MAI#" userId="1c86e5fb-1ac6-4165-94a2-dc100ad5c9e1" providerId="ADAL" clId="{83850974-E283-CD4E-9DE7-BE1042364D10}" dt="2023-04-02T09:35:05.953" v="931"/>
          <ac:spMkLst>
            <pc:docMk/>
            <pc:sldMk cId="2491970120" sldId="361"/>
            <ac:spMk id="74" creationId="{C0D484C2-BBEF-6B4E-8A92-3C8C99F415FC}"/>
          </ac:spMkLst>
        </pc:spChg>
        <pc:spChg chg="mod">
          <ac:chgData name="#NGUYEN THI THANH MAI#" userId="1c86e5fb-1ac6-4165-94a2-dc100ad5c9e1" providerId="ADAL" clId="{83850974-E283-CD4E-9DE7-BE1042364D10}" dt="2023-04-02T09:35:05.953" v="931"/>
          <ac:spMkLst>
            <pc:docMk/>
            <pc:sldMk cId="2491970120" sldId="361"/>
            <ac:spMk id="76" creationId="{E08CC288-9ACE-AC45-B5CB-FCDDF6C7428E}"/>
          </ac:spMkLst>
        </pc:spChg>
        <pc:spChg chg="mod">
          <ac:chgData name="#NGUYEN THI THANH MAI#" userId="1c86e5fb-1ac6-4165-94a2-dc100ad5c9e1" providerId="ADAL" clId="{83850974-E283-CD4E-9DE7-BE1042364D10}" dt="2023-04-02T09:35:05.953" v="931"/>
          <ac:spMkLst>
            <pc:docMk/>
            <pc:sldMk cId="2491970120" sldId="361"/>
            <ac:spMk id="78" creationId="{8E774591-61ED-514F-B869-3067583F0254}"/>
          </ac:spMkLst>
        </pc:spChg>
        <pc:spChg chg="mod">
          <ac:chgData name="#NGUYEN THI THANH MAI#" userId="1c86e5fb-1ac6-4165-94a2-dc100ad5c9e1" providerId="ADAL" clId="{83850974-E283-CD4E-9DE7-BE1042364D10}" dt="2023-04-02T09:35:05.953" v="931"/>
          <ac:spMkLst>
            <pc:docMk/>
            <pc:sldMk cId="2491970120" sldId="361"/>
            <ac:spMk id="79" creationId="{55177863-C6A1-7C4F-B5ED-8C349DB62DA1}"/>
          </ac:spMkLst>
        </pc:spChg>
        <pc:spChg chg="mod">
          <ac:chgData name="#NGUYEN THI THANH MAI#" userId="1c86e5fb-1ac6-4165-94a2-dc100ad5c9e1" providerId="ADAL" clId="{83850974-E283-CD4E-9DE7-BE1042364D10}" dt="2023-04-02T09:35:05.953" v="931"/>
          <ac:spMkLst>
            <pc:docMk/>
            <pc:sldMk cId="2491970120" sldId="361"/>
            <ac:spMk id="81" creationId="{45355D63-A363-EA4E-8F5C-6BB19492EA45}"/>
          </ac:spMkLst>
        </pc:spChg>
        <pc:spChg chg="mod">
          <ac:chgData name="#NGUYEN THI THANH MAI#" userId="1c86e5fb-1ac6-4165-94a2-dc100ad5c9e1" providerId="ADAL" clId="{83850974-E283-CD4E-9DE7-BE1042364D10}" dt="2023-04-02T09:35:05.953" v="931"/>
          <ac:spMkLst>
            <pc:docMk/>
            <pc:sldMk cId="2491970120" sldId="361"/>
            <ac:spMk id="83" creationId="{0041E719-A31F-E745-BDB3-AD174858591E}"/>
          </ac:spMkLst>
        </pc:spChg>
        <pc:spChg chg="mod">
          <ac:chgData name="#NGUYEN THI THANH MAI#" userId="1c86e5fb-1ac6-4165-94a2-dc100ad5c9e1" providerId="ADAL" clId="{83850974-E283-CD4E-9DE7-BE1042364D10}" dt="2023-04-02T09:35:05.953" v="931"/>
          <ac:spMkLst>
            <pc:docMk/>
            <pc:sldMk cId="2491970120" sldId="361"/>
            <ac:spMk id="84" creationId="{2D67F703-55F9-2347-B00D-EE23DD74125F}"/>
          </ac:spMkLst>
        </pc:spChg>
        <pc:grpChg chg="add mod">
          <ac:chgData name="#NGUYEN THI THANH MAI#" userId="1c86e5fb-1ac6-4165-94a2-dc100ad5c9e1" providerId="ADAL" clId="{83850974-E283-CD4E-9DE7-BE1042364D10}" dt="2023-04-02T09:35:05.953" v="931"/>
          <ac:grpSpMkLst>
            <pc:docMk/>
            <pc:sldMk cId="2491970120" sldId="361"/>
            <ac:grpSpMk id="19" creationId="{ABF577EF-7431-3641-B6FD-172861A572D6}"/>
          </ac:grpSpMkLst>
        </pc:grpChg>
        <pc:grpChg chg="mod">
          <ac:chgData name="#NGUYEN THI THANH MAI#" userId="1c86e5fb-1ac6-4165-94a2-dc100ad5c9e1" providerId="ADAL" clId="{83850974-E283-CD4E-9DE7-BE1042364D10}" dt="2023-04-02T09:35:05.953" v="931"/>
          <ac:grpSpMkLst>
            <pc:docMk/>
            <pc:sldMk cId="2491970120" sldId="361"/>
            <ac:grpSpMk id="20" creationId="{C64503B8-E917-9E4A-A5A3-9875E23940B7}"/>
          </ac:grpSpMkLst>
        </pc:grpChg>
        <pc:grpChg chg="add mod">
          <ac:chgData name="#NGUYEN THI THANH MAI#" userId="1c86e5fb-1ac6-4165-94a2-dc100ad5c9e1" providerId="ADAL" clId="{83850974-E283-CD4E-9DE7-BE1042364D10}" dt="2023-04-02T09:35:05.953" v="931"/>
          <ac:grpSpMkLst>
            <pc:docMk/>
            <pc:sldMk cId="2491970120" sldId="361"/>
            <ac:grpSpMk id="24" creationId="{A9843EC7-BEBE-354F-BA34-18BF4E3F2886}"/>
          </ac:grpSpMkLst>
        </pc:grpChg>
        <pc:grpChg chg="add mod">
          <ac:chgData name="#NGUYEN THI THANH MAI#" userId="1c86e5fb-1ac6-4165-94a2-dc100ad5c9e1" providerId="ADAL" clId="{83850974-E283-CD4E-9DE7-BE1042364D10}" dt="2023-04-02T09:35:05.953" v="931"/>
          <ac:grpSpMkLst>
            <pc:docMk/>
            <pc:sldMk cId="2491970120" sldId="361"/>
            <ac:grpSpMk id="31" creationId="{8A85B578-E8C6-844E-AB7A-260DC4FBACA6}"/>
          </ac:grpSpMkLst>
        </pc:grpChg>
        <pc:grpChg chg="add mod">
          <ac:chgData name="#NGUYEN THI THANH MAI#" userId="1c86e5fb-1ac6-4165-94a2-dc100ad5c9e1" providerId="ADAL" clId="{83850974-E283-CD4E-9DE7-BE1042364D10}" dt="2023-04-02T09:35:05.953" v="931"/>
          <ac:grpSpMkLst>
            <pc:docMk/>
            <pc:sldMk cId="2491970120" sldId="361"/>
            <ac:grpSpMk id="34" creationId="{20925E3D-6997-5548-8E7C-CD35226DF74A}"/>
          </ac:grpSpMkLst>
        </pc:grpChg>
        <pc:grpChg chg="add mod">
          <ac:chgData name="#NGUYEN THI THANH MAI#" userId="1c86e5fb-1ac6-4165-94a2-dc100ad5c9e1" providerId="ADAL" clId="{83850974-E283-CD4E-9DE7-BE1042364D10}" dt="2023-04-02T09:35:05.953" v="931"/>
          <ac:grpSpMkLst>
            <pc:docMk/>
            <pc:sldMk cId="2491970120" sldId="361"/>
            <ac:grpSpMk id="41" creationId="{435F1FD8-940C-FF4D-8AC9-9DF51B33E3B8}"/>
          </ac:grpSpMkLst>
        </pc:grpChg>
        <pc:grpChg chg="add mod">
          <ac:chgData name="#NGUYEN THI THANH MAI#" userId="1c86e5fb-1ac6-4165-94a2-dc100ad5c9e1" providerId="ADAL" clId="{83850974-E283-CD4E-9DE7-BE1042364D10}" dt="2023-04-02T09:35:05.953" v="931"/>
          <ac:grpSpMkLst>
            <pc:docMk/>
            <pc:sldMk cId="2491970120" sldId="361"/>
            <ac:grpSpMk id="48" creationId="{B82D464D-1C43-BB46-853D-68DE576B41DD}"/>
          </ac:grpSpMkLst>
        </pc:grpChg>
        <pc:grpChg chg="add mod">
          <ac:chgData name="#NGUYEN THI THANH MAI#" userId="1c86e5fb-1ac6-4165-94a2-dc100ad5c9e1" providerId="ADAL" clId="{83850974-E283-CD4E-9DE7-BE1042364D10}" dt="2023-04-02T09:35:05.953" v="931"/>
          <ac:grpSpMkLst>
            <pc:docMk/>
            <pc:sldMk cId="2491970120" sldId="361"/>
            <ac:grpSpMk id="54" creationId="{83D3DFBD-36CE-0249-81CC-ED0FB0BD79FA}"/>
          </ac:grpSpMkLst>
        </pc:grpChg>
        <pc:grpChg chg="add mod">
          <ac:chgData name="#NGUYEN THI THANH MAI#" userId="1c86e5fb-1ac6-4165-94a2-dc100ad5c9e1" providerId="ADAL" clId="{83850974-E283-CD4E-9DE7-BE1042364D10}" dt="2023-04-02T09:35:05.953" v="931"/>
          <ac:grpSpMkLst>
            <pc:docMk/>
            <pc:sldMk cId="2491970120" sldId="361"/>
            <ac:grpSpMk id="61" creationId="{F034BFDB-748F-2C46-B8AB-5CF5A8EC00D2}"/>
          </ac:grpSpMkLst>
        </pc:grpChg>
        <pc:grpChg chg="add mod">
          <ac:chgData name="#NGUYEN THI THANH MAI#" userId="1c86e5fb-1ac6-4165-94a2-dc100ad5c9e1" providerId="ADAL" clId="{83850974-E283-CD4E-9DE7-BE1042364D10}" dt="2023-04-02T09:35:05.953" v="931"/>
          <ac:grpSpMkLst>
            <pc:docMk/>
            <pc:sldMk cId="2491970120" sldId="361"/>
            <ac:grpSpMk id="68" creationId="{04671AFC-3411-DF47-A8C7-8ED909BDBCF4}"/>
          </ac:grpSpMkLst>
        </pc:grpChg>
        <pc:grpChg chg="add mod">
          <ac:chgData name="#NGUYEN THI THANH MAI#" userId="1c86e5fb-1ac6-4165-94a2-dc100ad5c9e1" providerId="ADAL" clId="{83850974-E283-CD4E-9DE7-BE1042364D10}" dt="2023-04-02T09:35:05.953" v="931"/>
          <ac:grpSpMkLst>
            <pc:docMk/>
            <pc:sldMk cId="2491970120" sldId="361"/>
            <ac:grpSpMk id="75" creationId="{E48166D1-ACC8-C447-8174-C8C3FBDEA200}"/>
          </ac:grpSpMkLst>
        </pc:grpChg>
        <pc:grpChg chg="mod">
          <ac:chgData name="#NGUYEN THI THANH MAI#" userId="1c86e5fb-1ac6-4165-94a2-dc100ad5c9e1" providerId="ADAL" clId="{83850974-E283-CD4E-9DE7-BE1042364D10}" dt="2023-04-02T09:35:05.953" v="931"/>
          <ac:grpSpMkLst>
            <pc:docMk/>
            <pc:sldMk cId="2491970120" sldId="361"/>
            <ac:grpSpMk id="77" creationId="{6C2B8005-91D9-9547-8A0D-1680C1F3AD5E}"/>
          </ac:grpSpMkLst>
        </pc:grpChg>
        <pc:grpChg chg="add mod">
          <ac:chgData name="#NGUYEN THI THANH MAI#" userId="1c86e5fb-1ac6-4165-94a2-dc100ad5c9e1" providerId="ADAL" clId="{83850974-E283-CD4E-9DE7-BE1042364D10}" dt="2023-04-02T09:35:05.953" v="931"/>
          <ac:grpSpMkLst>
            <pc:docMk/>
            <pc:sldMk cId="2491970120" sldId="361"/>
            <ac:grpSpMk id="80" creationId="{8D03ED75-1F71-074A-99D1-099E153B729A}"/>
          </ac:grpSpMkLst>
        </pc:grpChg>
        <pc:grpChg chg="mod">
          <ac:chgData name="#NGUYEN THI THANH MAI#" userId="1c86e5fb-1ac6-4165-94a2-dc100ad5c9e1" providerId="ADAL" clId="{83850974-E283-CD4E-9DE7-BE1042364D10}" dt="2023-04-02T09:35:05.953" v="931"/>
          <ac:grpSpMkLst>
            <pc:docMk/>
            <pc:sldMk cId="2491970120" sldId="361"/>
            <ac:grpSpMk id="82" creationId="{34DF7B2A-AD39-9043-9029-10AC079A51C6}"/>
          </ac:grpSpMkLst>
        </pc:grpChg>
      </pc:sldChg>
      <pc:sldChg chg="add del">
        <pc:chgData name="#NGUYEN THI THANH MAI#" userId="1c86e5fb-1ac6-4165-94a2-dc100ad5c9e1" providerId="ADAL" clId="{83850974-E283-CD4E-9DE7-BE1042364D10}" dt="2023-04-02T02:58:47.144" v="779" actId="2696"/>
        <pc:sldMkLst>
          <pc:docMk/>
          <pc:sldMk cId="2625813197" sldId="362"/>
        </pc:sldMkLst>
      </pc:sldChg>
      <pc:sldChg chg="delSp add del mod">
        <pc:chgData name="#NGUYEN THI THANH MAI#" userId="1c86e5fb-1ac6-4165-94a2-dc100ad5c9e1" providerId="ADAL" clId="{83850974-E283-CD4E-9DE7-BE1042364D10}" dt="2023-04-02T03:05:10.061" v="796" actId="2696"/>
        <pc:sldMkLst>
          <pc:docMk/>
          <pc:sldMk cId="2858599485" sldId="362"/>
        </pc:sldMkLst>
        <pc:spChg chg="del">
          <ac:chgData name="#NGUYEN THI THANH MAI#" userId="1c86e5fb-1ac6-4165-94a2-dc100ad5c9e1" providerId="ADAL" clId="{83850974-E283-CD4E-9DE7-BE1042364D10}" dt="2023-04-02T02:58:57.220" v="781" actId="478"/>
          <ac:spMkLst>
            <pc:docMk/>
            <pc:sldMk cId="2858599485" sldId="362"/>
            <ac:spMk id="49" creationId="{D122976A-871C-0041-A3C6-2D0913486DFF}"/>
          </ac:spMkLst>
        </pc:spChg>
        <pc:spChg chg="del">
          <ac:chgData name="#NGUYEN THI THANH MAI#" userId="1c86e5fb-1ac6-4165-94a2-dc100ad5c9e1" providerId="ADAL" clId="{83850974-E283-CD4E-9DE7-BE1042364D10}" dt="2023-04-02T02:58:57.220" v="781" actId="478"/>
          <ac:spMkLst>
            <pc:docMk/>
            <pc:sldMk cId="2858599485" sldId="362"/>
            <ac:spMk id="50" creationId="{CBD16194-5EE7-7844-8D2B-4AEF16B6C792}"/>
          </ac:spMkLst>
        </pc:spChg>
        <pc:spChg chg="del">
          <ac:chgData name="#NGUYEN THI THANH MAI#" userId="1c86e5fb-1ac6-4165-94a2-dc100ad5c9e1" providerId="ADAL" clId="{83850974-E283-CD4E-9DE7-BE1042364D10}" dt="2023-04-02T02:58:57.220" v="781" actId="478"/>
          <ac:spMkLst>
            <pc:docMk/>
            <pc:sldMk cId="2858599485" sldId="362"/>
            <ac:spMk id="51" creationId="{B4677D78-9292-2244-9646-A5BA70F5417C}"/>
          </ac:spMkLst>
        </pc:spChg>
        <pc:spChg chg="del">
          <ac:chgData name="#NGUYEN THI THANH MAI#" userId="1c86e5fb-1ac6-4165-94a2-dc100ad5c9e1" providerId="ADAL" clId="{83850974-E283-CD4E-9DE7-BE1042364D10}" dt="2023-04-02T02:58:58.240" v="782" actId="478"/>
          <ac:spMkLst>
            <pc:docMk/>
            <pc:sldMk cId="2858599485" sldId="362"/>
            <ac:spMk id="74" creationId="{163D2CF7-176A-914D-96F4-2EA9443F2C51}"/>
          </ac:spMkLst>
        </pc:spChg>
      </pc:sldChg>
      <pc:sldChg chg="delSp modSp add del mod">
        <pc:chgData name="#NGUYEN THI THANH MAI#" userId="1c86e5fb-1ac6-4165-94a2-dc100ad5c9e1" providerId="ADAL" clId="{83850974-E283-CD4E-9DE7-BE1042364D10}" dt="2023-04-02T03:05:10.061" v="796" actId="2696"/>
        <pc:sldMkLst>
          <pc:docMk/>
          <pc:sldMk cId="1933275026" sldId="365"/>
        </pc:sldMkLst>
        <pc:spChg chg="mod">
          <ac:chgData name="#NGUYEN THI THANH MAI#" userId="1c86e5fb-1ac6-4165-94a2-dc100ad5c9e1" providerId="ADAL" clId="{83850974-E283-CD4E-9DE7-BE1042364D10}" dt="2023-04-02T02:59:58.094" v="787" actId="2085"/>
          <ac:spMkLst>
            <pc:docMk/>
            <pc:sldMk cId="1933275026" sldId="365"/>
            <ac:spMk id="22" creationId="{53ECC11C-9311-8845-82B5-531C0B68E071}"/>
          </ac:spMkLst>
        </pc:spChg>
        <pc:spChg chg="del">
          <ac:chgData name="#NGUYEN THI THANH MAI#" userId="1c86e5fb-1ac6-4165-94a2-dc100ad5c9e1" providerId="ADAL" clId="{83850974-E283-CD4E-9DE7-BE1042364D10}" dt="2023-04-02T02:59:26.989" v="784" actId="478"/>
          <ac:spMkLst>
            <pc:docMk/>
            <pc:sldMk cId="1933275026" sldId="365"/>
            <ac:spMk id="74" creationId="{163D2CF7-176A-914D-96F4-2EA9443F2C51}"/>
          </ac:spMkLst>
        </pc:spChg>
      </pc:sldChg>
      <pc:sldChg chg="modSp add del mod">
        <pc:chgData name="#NGUYEN THI THANH MAI#" userId="1c86e5fb-1ac6-4165-94a2-dc100ad5c9e1" providerId="ADAL" clId="{83850974-E283-CD4E-9DE7-BE1042364D10}" dt="2023-04-02T03:05:10.061" v="796" actId="2696"/>
        <pc:sldMkLst>
          <pc:docMk/>
          <pc:sldMk cId="2289401411" sldId="366"/>
        </pc:sldMkLst>
        <pc:spChg chg="mod">
          <ac:chgData name="#NGUYEN THI THANH MAI#" userId="1c86e5fb-1ac6-4165-94a2-dc100ad5c9e1" providerId="ADAL" clId="{83850974-E283-CD4E-9DE7-BE1042364D10}" dt="2023-04-02T02:59:54.277" v="786" actId="2085"/>
          <ac:spMkLst>
            <pc:docMk/>
            <pc:sldMk cId="2289401411" sldId="366"/>
            <ac:spMk id="22" creationId="{53ECC11C-9311-8845-82B5-531C0B68E071}"/>
          </ac:spMkLst>
        </pc:spChg>
      </pc:sldChg>
      <pc:sldChg chg="modSp mod">
        <pc:chgData name="#NGUYEN THI THANH MAI#" userId="1c86e5fb-1ac6-4165-94a2-dc100ad5c9e1" providerId="ADAL" clId="{83850974-E283-CD4E-9DE7-BE1042364D10}" dt="2023-04-02T10:51:05.277" v="1011" actId="1036"/>
        <pc:sldMkLst>
          <pc:docMk/>
          <pc:sldMk cId="1498796148" sldId="367"/>
        </pc:sldMkLst>
        <pc:spChg chg="mod">
          <ac:chgData name="#NGUYEN THI THANH MAI#" userId="1c86e5fb-1ac6-4165-94a2-dc100ad5c9e1" providerId="ADAL" clId="{83850974-E283-CD4E-9DE7-BE1042364D10}" dt="2023-04-02T10:51:05.277" v="1011" actId="1036"/>
          <ac:spMkLst>
            <pc:docMk/>
            <pc:sldMk cId="1498796148" sldId="367"/>
            <ac:spMk id="8" creationId="{FE4AA19F-A8C8-E6B0-1ED0-90E50D90FA7D}"/>
          </ac:spMkLst>
        </pc:spChg>
        <pc:spChg chg="mod">
          <ac:chgData name="#NGUYEN THI THANH MAI#" userId="1c86e5fb-1ac6-4165-94a2-dc100ad5c9e1" providerId="ADAL" clId="{83850974-E283-CD4E-9DE7-BE1042364D10}" dt="2023-04-02T10:51:05.277" v="1011" actId="1036"/>
          <ac:spMkLst>
            <pc:docMk/>
            <pc:sldMk cId="1498796148" sldId="367"/>
            <ac:spMk id="9" creationId="{E483F560-B25D-208D-11E1-0CAA7EAFD117}"/>
          </ac:spMkLst>
        </pc:spChg>
        <pc:picChg chg="mod">
          <ac:chgData name="#NGUYEN THI THANH MAI#" userId="1c86e5fb-1ac6-4165-94a2-dc100ad5c9e1" providerId="ADAL" clId="{83850974-E283-CD4E-9DE7-BE1042364D10}" dt="2023-04-02T10:50:58.650" v="1004" actId="1036"/>
          <ac:picMkLst>
            <pc:docMk/>
            <pc:sldMk cId="1498796148" sldId="367"/>
            <ac:picMk id="3076" creationId="{861CF371-C3E6-63F7-B84B-B39C536C2D75}"/>
          </ac:picMkLst>
        </pc:picChg>
        <pc:picChg chg="mod">
          <ac:chgData name="#NGUYEN THI THANH MAI#" userId="1c86e5fb-1ac6-4165-94a2-dc100ad5c9e1" providerId="ADAL" clId="{83850974-E283-CD4E-9DE7-BE1042364D10}" dt="2023-04-02T10:50:58.650" v="1004" actId="1036"/>
          <ac:picMkLst>
            <pc:docMk/>
            <pc:sldMk cId="1498796148" sldId="367"/>
            <ac:picMk id="3078" creationId="{69891175-B91E-E8E4-62E4-3936797317D4}"/>
          </ac:picMkLst>
        </pc:picChg>
      </pc:sldChg>
      <pc:sldChg chg="delSp modSp add del mod">
        <pc:chgData name="#NGUYEN THI THANH MAI#" userId="1c86e5fb-1ac6-4165-94a2-dc100ad5c9e1" providerId="ADAL" clId="{83850974-E283-CD4E-9DE7-BE1042364D10}" dt="2023-04-02T10:29:21.097" v="958" actId="2696"/>
        <pc:sldMkLst>
          <pc:docMk/>
          <pc:sldMk cId="3625085460" sldId="369"/>
        </pc:sldMkLst>
        <pc:spChg chg="mod">
          <ac:chgData name="#NGUYEN THI THANH MAI#" userId="1c86e5fb-1ac6-4165-94a2-dc100ad5c9e1" providerId="ADAL" clId="{83850974-E283-CD4E-9DE7-BE1042364D10}" dt="2023-04-02T10:28:37.525" v="952" actId="255"/>
          <ac:spMkLst>
            <pc:docMk/>
            <pc:sldMk cId="3625085460" sldId="369"/>
            <ac:spMk id="19" creationId="{042C8D1E-C9F9-234F-8D64-85A92AEE031A}"/>
          </ac:spMkLst>
        </pc:spChg>
        <pc:spChg chg="mod">
          <ac:chgData name="#NGUYEN THI THANH MAI#" userId="1c86e5fb-1ac6-4165-94a2-dc100ad5c9e1" providerId="ADAL" clId="{83850974-E283-CD4E-9DE7-BE1042364D10}" dt="2023-04-02T10:28:14.552" v="949" actId="108"/>
          <ac:spMkLst>
            <pc:docMk/>
            <pc:sldMk cId="3625085460" sldId="369"/>
            <ac:spMk id="20" creationId="{ACBFCDEC-1F35-1B4C-93C1-0AA718129025}"/>
          </ac:spMkLst>
        </pc:spChg>
        <pc:spChg chg="del">
          <ac:chgData name="#NGUYEN THI THANH MAI#" userId="1c86e5fb-1ac6-4165-94a2-dc100ad5c9e1" providerId="ADAL" clId="{83850974-E283-CD4E-9DE7-BE1042364D10}" dt="2023-04-02T03:10:55.157" v="892" actId="478"/>
          <ac:spMkLst>
            <pc:docMk/>
            <pc:sldMk cId="3625085460" sldId="369"/>
            <ac:spMk id="22" creationId="{53ECC11C-9311-8845-82B5-531C0B68E071}"/>
          </ac:spMkLst>
        </pc:spChg>
        <pc:spChg chg="del">
          <ac:chgData name="#NGUYEN THI THANH MAI#" userId="1c86e5fb-1ac6-4165-94a2-dc100ad5c9e1" providerId="ADAL" clId="{83850974-E283-CD4E-9DE7-BE1042364D10}" dt="2023-04-02T03:10:54.365" v="891" actId="478"/>
          <ac:spMkLst>
            <pc:docMk/>
            <pc:sldMk cId="3625085460" sldId="369"/>
            <ac:spMk id="23" creationId="{D671959E-D2F7-7844-AF2D-6F4AA6608B4B}"/>
          </ac:spMkLst>
        </pc:spChg>
        <pc:spChg chg="del">
          <ac:chgData name="#NGUYEN THI THANH MAI#" userId="1c86e5fb-1ac6-4165-94a2-dc100ad5c9e1" providerId="ADAL" clId="{83850974-E283-CD4E-9DE7-BE1042364D10}" dt="2023-04-02T03:10:54.365" v="891" actId="478"/>
          <ac:spMkLst>
            <pc:docMk/>
            <pc:sldMk cId="3625085460" sldId="369"/>
            <ac:spMk id="24" creationId="{03493855-858E-7B48-809B-3F61CF2BCF8A}"/>
          </ac:spMkLst>
        </pc:spChg>
        <pc:spChg chg="del">
          <ac:chgData name="#NGUYEN THI THANH MAI#" userId="1c86e5fb-1ac6-4165-94a2-dc100ad5c9e1" providerId="ADAL" clId="{83850974-E283-CD4E-9DE7-BE1042364D10}" dt="2023-04-02T03:10:54.365" v="891" actId="478"/>
          <ac:spMkLst>
            <pc:docMk/>
            <pc:sldMk cId="3625085460" sldId="369"/>
            <ac:spMk id="25" creationId="{D671C434-FACA-1A48-976D-8B72347D0E2A}"/>
          </ac:spMkLst>
        </pc:spChg>
        <pc:spChg chg="del">
          <ac:chgData name="#NGUYEN THI THANH MAI#" userId="1c86e5fb-1ac6-4165-94a2-dc100ad5c9e1" providerId="ADAL" clId="{83850974-E283-CD4E-9DE7-BE1042364D10}" dt="2023-04-02T03:10:56.659" v="894" actId="478"/>
          <ac:spMkLst>
            <pc:docMk/>
            <pc:sldMk cId="3625085460" sldId="369"/>
            <ac:spMk id="26" creationId="{DCE1A489-3E98-934E-B7F1-A7701FDF9C9A}"/>
          </ac:spMkLst>
        </pc:spChg>
        <pc:spChg chg="del">
          <ac:chgData name="#NGUYEN THI THANH MAI#" userId="1c86e5fb-1ac6-4165-94a2-dc100ad5c9e1" providerId="ADAL" clId="{83850974-E283-CD4E-9DE7-BE1042364D10}" dt="2023-04-02T03:10:59.154" v="895" actId="478"/>
          <ac:spMkLst>
            <pc:docMk/>
            <pc:sldMk cId="3625085460" sldId="369"/>
            <ac:spMk id="49" creationId="{D122976A-871C-0041-A3C6-2D0913486DFF}"/>
          </ac:spMkLst>
        </pc:spChg>
        <pc:spChg chg="del">
          <ac:chgData name="#NGUYEN THI THANH MAI#" userId="1c86e5fb-1ac6-4165-94a2-dc100ad5c9e1" providerId="ADAL" clId="{83850974-E283-CD4E-9DE7-BE1042364D10}" dt="2023-04-02T03:10:59.673" v="896" actId="478"/>
          <ac:spMkLst>
            <pc:docMk/>
            <pc:sldMk cId="3625085460" sldId="369"/>
            <ac:spMk id="50" creationId="{CBD16194-5EE7-7844-8D2B-4AEF16B6C792}"/>
          </ac:spMkLst>
        </pc:spChg>
        <pc:spChg chg="del">
          <ac:chgData name="#NGUYEN THI THANH MAI#" userId="1c86e5fb-1ac6-4165-94a2-dc100ad5c9e1" providerId="ADAL" clId="{83850974-E283-CD4E-9DE7-BE1042364D10}" dt="2023-04-02T03:11:00.272" v="897" actId="478"/>
          <ac:spMkLst>
            <pc:docMk/>
            <pc:sldMk cId="3625085460" sldId="369"/>
            <ac:spMk id="51" creationId="{B4677D78-9292-2244-9646-A5BA70F5417C}"/>
          </ac:spMkLst>
        </pc:spChg>
        <pc:spChg chg="del">
          <ac:chgData name="#NGUYEN THI THANH MAI#" userId="1c86e5fb-1ac6-4165-94a2-dc100ad5c9e1" providerId="ADAL" clId="{83850974-E283-CD4E-9DE7-BE1042364D10}" dt="2023-04-02T03:10:51.093" v="890" actId="478"/>
          <ac:spMkLst>
            <pc:docMk/>
            <pc:sldMk cId="3625085460" sldId="369"/>
            <ac:spMk id="74" creationId="{163D2CF7-176A-914D-96F4-2EA9443F2C51}"/>
          </ac:spMkLst>
        </pc:spChg>
        <pc:cxnChg chg="del mod">
          <ac:chgData name="#NGUYEN THI THANH MAI#" userId="1c86e5fb-1ac6-4165-94a2-dc100ad5c9e1" providerId="ADAL" clId="{83850974-E283-CD4E-9DE7-BE1042364D10}" dt="2023-04-02T03:10:55.988" v="893" actId="478"/>
          <ac:cxnSpMkLst>
            <pc:docMk/>
            <pc:sldMk cId="3625085460" sldId="369"/>
            <ac:cxnSpMk id="36" creationId="{627E5A2C-BC4B-EC45-BC3B-D6C68B0071F9}"/>
          </ac:cxnSpMkLst>
        </pc:cxnChg>
        <pc:cxnChg chg="del">
          <ac:chgData name="#NGUYEN THI THANH MAI#" userId="1c86e5fb-1ac6-4165-94a2-dc100ad5c9e1" providerId="ADAL" clId="{83850974-E283-CD4E-9DE7-BE1042364D10}" dt="2023-04-02T03:10:54.365" v="891" actId="478"/>
          <ac:cxnSpMkLst>
            <pc:docMk/>
            <pc:sldMk cId="3625085460" sldId="369"/>
            <ac:cxnSpMk id="44" creationId="{D77A28B0-B08A-174B-BE3C-F54C3BEE816E}"/>
          </ac:cxnSpMkLst>
        </pc:cxnChg>
      </pc:sldChg>
      <pc:sldChg chg="addSp delSp modSp add del mod ord">
        <pc:chgData name="#NGUYEN THI THANH MAI#" userId="1c86e5fb-1ac6-4165-94a2-dc100ad5c9e1" providerId="ADAL" clId="{83850974-E283-CD4E-9DE7-BE1042364D10}" dt="2023-04-02T10:29:21.097" v="958" actId="2696"/>
        <pc:sldMkLst>
          <pc:docMk/>
          <pc:sldMk cId="3782515872" sldId="370"/>
        </pc:sldMkLst>
        <pc:spChg chg="add del mod">
          <ac:chgData name="#NGUYEN THI THANH MAI#" userId="1c86e5fb-1ac6-4165-94a2-dc100ad5c9e1" providerId="ADAL" clId="{83850974-E283-CD4E-9DE7-BE1042364D10}" dt="2023-04-02T03:11:56.402" v="911" actId="478"/>
          <ac:spMkLst>
            <pc:docMk/>
            <pc:sldMk cId="3782515872" sldId="370"/>
            <ac:spMk id="22" creationId="{53ECC11C-9311-8845-82B5-531C0B68E071}"/>
          </ac:spMkLst>
        </pc:spChg>
        <pc:spChg chg="del">
          <ac:chgData name="#NGUYEN THI THANH MAI#" userId="1c86e5fb-1ac6-4165-94a2-dc100ad5c9e1" providerId="ADAL" clId="{83850974-E283-CD4E-9DE7-BE1042364D10}" dt="2023-04-02T03:11:23.156" v="901" actId="478"/>
          <ac:spMkLst>
            <pc:docMk/>
            <pc:sldMk cId="3782515872" sldId="370"/>
            <ac:spMk id="49" creationId="{D122976A-871C-0041-A3C6-2D0913486DFF}"/>
          </ac:spMkLst>
        </pc:spChg>
        <pc:spChg chg="del">
          <ac:chgData name="#NGUYEN THI THANH MAI#" userId="1c86e5fb-1ac6-4165-94a2-dc100ad5c9e1" providerId="ADAL" clId="{83850974-E283-CD4E-9DE7-BE1042364D10}" dt="2023-04-02T03:11:23.156" v="901" actId="478"/>
          <ac:spMkLst>
            <pc:docMk/>
            <pc:sldMk cId="3782515872" sldId="370"/>
            <ac:spMk id="50" creationId="{CBD16194-5EE7-7844-8D2B-4AEF16B6C792}"/>
          </ac:spMkLst>
        </pc:spChg>
        <pc:spChg chg="del">
          <ac:chgData name="#NGUYEN THI THANH MAI#" userId="1c86e5fb-1ac6-4165-94a2-dc100ad5c9e1" providerId="ADAL" clId="{83850974-E283-CD4E-9DE7-BE1042364D10}" dt="2023-04-02T03:11:23.156" v="901" actId="478"/>
          <ac:spMkLst>
            <pc:docMk/>
            <pc:sldMk cId="3782515872" sldId="370"/>
            <ac:spMk id="51" creationId="{B4677D78-9292-2244-9646-A5BA70F5417C}"/>
          </ac:spMkLst>
        </pc:spChg>
        <pc:spChg chg="del">
          <ac:chgData name="#NGUYEN THI THANH MAI#" userId="1c86e5fb-1ac6-4165-94a2-dc100ad5c9e1" providerId="ADAL" clId="{83850974-E283-CD4E-9DE7-BE1042364D10}" dt="2023-04-02T03:11:18.311" v="900" actId="478"/>
          <ac:spMkLst>
            <pc:docMk/>
            <pc:sldMk cId="3782515872" sldId="370"/>
            <ac:spMk id="74" creationId="{163D2CF7-176A-914D-96F4-2EA9443F2C51}"/>
          </ac:spMkLst>
        </pc:spChg>
        <pc:cxnChg chg="add del mod">
          <ac:chgData name="#NGUYEN THI THANH MAI#" userId="1c86e5fb-1ac6-4165-94a2-dc100ad5c9e1" providerId="ADAL" clId="{83850974-E283-CD4E-9DE7-BE1042364D10}" dt="2023-04-02T03:11:54.313" v="909" actId="478"/>
          <ac:cxnSpMkLst>
            <pc:docMk/>
            <pc:sldMk cId="3782515872" sldId="370"/>
            <ac:cxnSpMk id="36" creationId="{627E5A2C-BC4B-EC45-BC3B-D6C68B0071F9}"/>
          </ac:cxnSpMkLst>
        </pc:cxnChg>
      </pc:sldChg>
      <pc:sldChg chg="add del">
        <pc:chgData name="#NGUYEN THI THANH MAI#" userId="1c86e5fb-1ac6-4165-94a2-dc100ad5c9e1" providerId="ADAL" clId="{83850974-E283-CD4E-9DE7-BE1042364D10}" dt="2023-04-02T03:11:42.916" v="904" actId="2890"/>
        <pc:sldMkLst>
          <pc:docMk/>
          <pc:sldMk cId="2590783" sldId="371"/>
        </pc:sldMkLst>
      </pc:sldChg>
      <pc:sldChg chg="add del">
        <pc:chgData name="#NGUYEN THI THANH MAI#" userId="1c86e5fb-1ac6-4165-94a2-dc100ad5c9e1" providerId="ADAL" clId="{83850974-E283-CD4E-9DE7-BE1042364D10}" dt="2023-04-02T10:29:21.097" v="958" actId="2696"/>
        <pc:sldMkLst>
          <pc:docMk/>
          <pc:sldMk cId="242984600" sldId="371"/>
        </pc:sldMkLst>
      </pc:sldChg>
      <pc:sldChg chg="delSp add del mod ord">
        <pc:chgData name="#NGUYEN THI THANH MAI#" userId="1c86e5fb-1ac6-4165-94a2-dc100ad5c9e1" providerId="ADAL" clId="{83850974-E283-CD4E-9DE7-BE1042364D10}" dt="2023-04-02T10:29:21.097" v="958" actId="2696"/>
        <pc:sldMkLst>
          <pc:docMk/>
          <pc:sldMk cId="1398315322" sldId="372"/>
        </pc:sldMkLst>
        <pc:spChg chg="del">
          <ac:chgData name="#NGUYEN THI THANH MAI#" userId="1c86e5fb-1ac6-4165-94a2-dc100ad5c9e1" providerId="ADAL" clId="{83850974-E283-CD4E-9DE7-BE1042364D10}" dt="2023-04-02T03:12:16.689" v="914" actId="478"/>
          <ac:spMkLst>
            <pc:docMk/>
            <pc:sldMk cId="1398315322" sldId="372"/>
            <ac:spMk id="74" creationId="{163D2CF7-176A-914D-96F4-2EA9443F2C51}"/>
          </ac:spMkLst>
        </pc:spChg>
      </pc:sldChg>
      <pc:sldChg chg="modSp mod ord">
        <pc:chgData name="#NGUYEN THI THANH MAI#" userId="1c86e5fb-1ac6-4165-94a2-dc100ad5c9e1" providerId="ADAL" clId="{83850974-E283-CD4E-9DE7-BE1042364D10}" dt="2023-04-02T10:30:16.945" v="978" actId="20578"/>
        <pc:sldMkLst>
          <pc:docMk/>
          <pc:sldMk cId="674737309" sldId="373"/>
        </pc:sldMkLst>
        <pc:spChg chg="mod">
          <ac:chgData name="#NGUYEN THI THANH MAI#" userId="1c86e5fb-1ac6-4165-94a2-dc100ad5c9e1" providerId="ADAL" clId="{83850974-E283-CD4E-9DE7-BE1042364D10}" dt="2023-04-02T10:28:47.381" v="953"/>
          <ac:spMkLst>
            <pc:docMk/>
            <pc:sldMk cId="674737309" sldId="373"/>
            <ac:spMk id="19" creationId="{042C8D1E-C9F9-234F-8D64-85A92AEE031A}"/>
          </ac:spMkLst>
        </pc:spChg>
        <pc:spChg chg="mod">
          <ac:chgData name="#NGUYEN THI THANH MAI#" userId="1c86e5fb-1ac6-4165-94a2-dc100ad5c9e1" providerId="ADAL" clId="{83850974-E283-CD4E-9DE7-BE1042364D10}" dt="2023-04-02T10:29:00.969" v="954" actId="108"/>
          <ac:spMkLst>
            <pc:docMk/>
            <pc:sldMk cId="674737309" sldId="373"/>
            <ac:spMk id="21" creationId="{9DD4A955-05FE-2A45-BFC7-A0347907445C}"/>
          </ac:spMkLst>
        </pc:spChg>
        <pc:spChg chg="mod">
          <ac:chgData name="#NGUYEN THI THANH MAI#" userId="1c86e5fb-1ac6-4165-94a2-dc100ad5c9e1" providerId="ADAL" clId="{83850974-E283-CD4E-9DE7-BE1042364D10}" dt="2023-04-02T10:29:05.140" v="956" actId="1076"/>
          <ac:spMkLst>
            <pc:docMk/>
            <pc:sldMk cId="674737309" sldId="373"/>
            <ac:spMk id="23" creationId="{D671959E-D2F7-7844-AF2D-6F4AA6608B4B}"/>
          </ac:spMkLst>
        </pc:spChg>
        <pc:spChg chg="mod">
          <ac:chgData name="#NGUYEN THI THANH MAI#" userId="1c86e5fb-1ac6-4165-94a2-dc100ad5c9e1" providerId="ADAL" clId="{83850974-E283-CD4E-9DE7-BE1042364D10}" dt="2023-04-02T10:29:10.275" v="957" actId="108"/>
          <ac:spMkLst>
            <pc:docMk/>
            <pc:sldMk cId="674737309" sldId="373"/>
            <ac:spMk id="51" creationId="{B4677D78-9292-2244-9646-A5BA70F5417C}"/>
          </ac:spMkLst>
        </pc:spChg>
      </pc:sldChg>
      <pc:sldChg chg="modSp mod">
        <pc:chgData name="#NGUYEN THI THANH MAI#" userId="1c86e5fb-1ac6-4165-94a2-dc100ad5c9e1" providerId="ADAL" clId="{83850974-E283-CD4E-9DE7-BE1042364D10}" dt="2023-04-02T10:46:00.089" v="997" actId="113"/>
        <pc:sldMkLst>
          <pc:docMk/>
          <pc:sldMk cId="3920711818" sldId="376"/>
        </pc:sldMkLst>
        <pc:spChg chg="mod">
          <ac:chgData name="#NGUYEN THI THANH MAI#" userId="1c86e5fb-1ac6-4165-94a2-dc100ad5c9e1" providerId="ADAL" clId="{83850974-E283-CD4E-9DE7-BE1042364D10}" dt="2023-04-02T10:46:00.089" v="997" actId="113"/>
          <ac:spMkLst>
            <pc:docMk/>
            <pc:sldMk cId="3920711818" sldId="376"/>
            <ac:spMk id="9" creationId="{E483F560-B25D-208D-11E1-0CAA7EAFD117}"/>
          </ac:spMkLst>
        </pc:spChg>
      </pc:sldChg>
      <pc:sldChg chg="add del">
        <pc:chgData name="#NGUYEN THI THANH MAI#" userId="1c86e5fb-1ac6-4165-94a2-dc100ad5c9e1" providerId="ADAL" clId="{83850974-E283-CD4E-9DE7-BE1042364D10}" dt="2023-04-02T09:35:08.905" v="932" actId="2696"/>
        <pc:sldMkLst>
          <pc:docMk/>
          <pc:sldMk cId="205447041" sldId="378"/>
        </pc:sldMkLst>
      </pc:sldChg>
      <pc:sldChg chg="add">
        <pc:chgData name="#NGUYEN THI THANH MAI#" userId="1c86e5fb-1ac6-4165-94a2-dc100ad5c9e1" providerId="ADAL" clId="{83850974-E283-CD4E-9DE7-BE1042364D10}" dt="2023-04-02T09:34:59.925" v="930" actId="2890"/>
        <pc:sldMkLst>
          <pc:docMk/>
          <pc:sldMk cId="3974612567" sldId="379"/>
        </pc:sldMkLst>
      </pc:sldChg>
      <pc:sldChg chg="modSp mod">
        <pc:chgData name="#NGUYEN THI THANH MAI#" userId="1c86e5fb-1ac6-4165-94a2-dc100ad5c9e1" providerId="ADAL" clId="{83850974-E283-CD4E-9DE7-BE1042364D10}" dt="2023-04-02T10:32:40.741" v="982" actId="12788"/>
        <pc:sldMkLst>
          <pc:docMk/>
          <pc:sldMk cId="851051776" sldId="380"/>
        </pc:sldMkLst>
        <pc:spChg chg="mod">
          <ac:chgData name="#NGUYEN THI THANH MAI#" userId="1c86e5fb-1ac6-4165-94a2-dc100ad5c9e1" providerId="ADAL" clId="{83850974-E283-CD4E-9DE7-BE1042364D10}" dt="2023-04-02T10:32:35.844" v="981" actId="12788"/>
          <ac:spMkLst>
            <pc:docMk/>
            <pc:sldMk cId="851051776" sldId="380"/>
            <ac:spMk id="7" creationId="{E03C6759-EC16-E42F-0F5A-3492A2F8C08E}"/>
          </ac:spMkLst>
        </pc:spChg>
        <pc:spChg chg="mod">
          <ac:chgData name="#NGUYEN THI THANH MAI#" userId="1c86e5fb-1ac6-4165-94a2-dc100ad5c9e1" providerId="ADAL" clId="{83850974-E283-CD4E-9DE7-BE1042364D10}" dt="2023-04-02T10:32:35.844" v="981" actId="12788"/>
          <ac:spMkLst>
            <pc:docMk/>
            <pc:sldMk cId="851051776" sldId="380"/>
            <ac:spMk id="16" creationId="{84AFBC27-4B0D-6597-CE4F-4C2BCD75D4DC}"/>
          </ac:spMkLst>
        </pc:spChg>
        <pc:spChg chg="mod">
          <ac:chgData name="#NGUYEN THI THANH MAI#" userId="1c86e5fb-1ac6-4165-94a2-dc100ad5c9e1" providerId="ADAL" clId="{83850974-E283-CD4E-9DE7-BE1042364D10}" dt="2023-04-02T10:32:35.844" v="981" actId="12788"/>
          <ac:spMkLst>
            <pc:docMk/>
            <pc:sldMk cId="851051776" sldId="380"/>
            <ac:spMk id="18" creationId="{A1FB94A8-35AA-E5FF-C64D-637B226FF5D0}"/>
          </ac:spMkLst>
        </pc:spChg>
        <pc:spChg chg="mod">
          <ac:chgData name="#NGUYEN THI THANH MAI#" userId="1c86e5fb-1ac6-4165-94a2-dc100ad5c9e1" providerId="ADAL" clId="{83850974-E283-CD4E-9DE7-BE1042364D10}" dt="2023-04-02T10:32:40.741" v="982" actId="12788"/>
          <ac:spMkLst>
            <pc:docMk/>
            <pc:sldMk cId="851051776" sldId="380"/>
            <ac:spMk id="19" creationId="{493C26DC-3595-364E-E148-4782DB40054C}"/>
          </ac:spMkLst>
        </pc:spChg>
        <pc:spChg chg="mod">
          <ac:chgData name="#NGUYEN THI THANH MAI#" userId="1c86e5fb-1ac6-4165-94a2-dc100ad5c9e1" providerId="ADAL" clId="{83850974-E283-CD4E-9DE7-BE1042364D10}" dt="2023-04-02T10:32:40.741" v="982" actId="12788"/>
          <ac:spMkLst>
            <pc:docMk/>
            <pc:sldMk cId="851051776" sldId="380"/>
            <ac:spMk id="21" creationId="{7999D490-23F0-1C9C-0D4B-FA68B5CD4E47}"/>
          </ac:spMkLst>
        </pc:spChg>
        <pc:spChg chg="mod">
          <ac:chgData name="#NGUYEN THI THANH MAI#" userId="1c86e5fb-1ac6-4165-94a2-dc100ad5c9e1" providerId="ADAL" clId="{83850974-E283-CD4E-9DE7-BE1042364D10}" dt="2023-04-02T10:32:40.741" v="982" actId="12788"/>
          <ac:spMkLst>
            <pc:docMk/>
            <pc:sldMk cId="851051776" sldId="380"/>
            <ac:spMk id="26" creationId="{19A105E0-7A44-2651-E919-204E11D2C79A}"/>
          </ac:spMkLst>
        </pc:spChg>
      </pc:sldChg>
      <pc:sldChg chg="delSp modSp add mod ord">
        <pc:chgData name="#NGUYEN THI THANH MAI#" userId="1c86e5fb-1ac6-4165-94a2-dc100ad5c9e1" providerId="ADAL" clId="{83850974-E283-CD4E-9DE7-BE1042364D10}" dt="2023-04-02T10:29:43.882" v="970" actId="20578"/>
        <pc:sldMkLst>
          <pc:docMk/>
          <pc:sldMk cId="3666397814" sldId="381"/>
        </pc:sldMkLst>
        <pc:spChg chg="del">
          <ac:chgData name="#NGUYEN THI THANH MAI#" userId="1c86e5fb-1ac6-4165-94a2-dc100ad5c9e1" providerId="ADAL" clId="{83850974-E283-CD4E-9DE7-BE1042364D10}" dt="2023-04-02T10:29:34.107" v="966" actId="478"/>
          <ac:spMkLst>
            <pc:docMk/>
            <pc:sldMk cId="3666397814" sldId="381"/>
            <ac:spMk id="22" creationId="{53ECC11C-9311-8845-82B5-531C0B68E071}"/>
          </ac:spMkLst>
        </pc:spChg>
        <pc:spChg chg="del">
          <ac:chgData name="#NGUYEN THI THANH MAI#" userId="1c86e5fb-1ac6-4165-94a2-dc100ad5c9e1" providerId="ADAL" clId="{83850974-E283-CD4E-9DE7-BE1042364D10}" dt="2023-04-02T10:29:29.978" v="963" actId="478"/>
          <ac:spMkLst>
            <pc:docMk/>
            <pc:sldMk cId="3666397814" sldId="381"/>
            <ac:spMk id="23" creationId="{D671959E-D2F7-7844-AF2D-6F4AA6608B4B}"/>
          </ac:spMkLst>
        </pc:spChg>
        <pc:spChg chg="del">
          <ac:chgData name="#NGUYEN THI THANH MAI#" userId="1c86e5fb-1ac6-4165-94a2-dc100ad5c9e1" providerId="ADAL" clId="{83850974-E283-CD4E-9DE7-BE1042364D10}" dt="2023-04-02T10:29:29.554" v="962" actId="478"/>
          <ac:spMkLst>
            <pc:docMk/>
            <pc:sldMk cId="3666397814" sldId="381"/>
            <ac:spMk id="24" creationId="{03493855-858E-7B48-809B-3F61CF2BCF8A}"/>
          </ac:spMkLst>
        </pc:spChg>
        <pc:spChg chg="del mod">
          <ac:chgData name="#NGUYEN THI THANH MAI#" userId="1c86e5fb-1ac6-4165-94a2-dc100ad5c9e1" providerId="ADAL" clId="{83850974-E283-CD4E-9DE7-BE1042364D10}" dt="2023-04-02T10:29:32.733" v="965" actId="478"/>
          <ac:spMkLst>
            <pc:docMk/>
            <pc:sldMk cId="3666397814" sldId="381"/>
            <ac:spMk id="25" creationId="{D671C434-FACA-1A48-976D-8B72347D0E2A}"/>
          </ac:spMkLst>
        </pc:spChg>
        <pc:spChg chg="del">
          <ac:chgData name="#NGUYEN THI THANH MAI#" userId="1c86e5fb-1ac6-4165-94a2-dc100ad5c9e1" providerId="ADAL" clId="{83850974-E283-CD4E-9DE7-BE1042364D10}" dt="2023-04-02T10:29:28.655" v="961" actId="478"/>
          <ac:spMkLst>
            <pc:docMk/>
            <pc:sldMk cId="3666397814" sldId="381"/>
            <ac:spMk id="26" creationId="{DCE1A489-3E98-934E-B7F1-A7701FDF9C9A}"/>
          </ac:spMkLst>
        </pc:spChg>
        <pc:spChg chg="del">
          <ac:chgData name="#NGUYEN THI THANH MAI#" userId="1c86e5fb-1ac6-4165-94a2-dc100ad5c9e1" providerId="ADAL" clId="{83850974-E283-CD4E-9DE7-BE1042364D10}" dt="2023-04-02T10:29:37.544" v="968" actId="478"/>
          <ac:spMkLst>
            <pc:docMk/>
            <pc:sldMk cId="3666397814" sldId="381"/>
            <ac:spMk id="49" creationId="{D122976A-871C-0041-A3C6-2D0913486DFF}"/>
          </ac:spMkLst>
        </pc:spChg>
        <pc:spChg chg="del">
          <ac:chgData name="#NGUYEN THI THANH MAI#" userId="1c86e5fb-1ac6-4165-94a2-dc100ad5c9e1" providerId="ADAL" clId="{83850974-E283-CD4E-9DE7-BE1042364D10}" dt="2023-04-02T10:29:37.544" v="968" actId="478"/>
          <ac:spMkLst>
            <pc:docMk/>
            <pc:sldMk cId="3666397814" sldId="381"/>
            <ac:spMk id="50" creationId="{CBD16194-5EE7-7844-8D2B-4AEF16B6C792}"/>
          </ac:spMkLst>
        </pc:spChg>
        <pc:spChg chg="del">
          <ac:chgData name="#NGUYEN THI THANH MAI#" userId="1c86e5fb-1ac6-4165-94a2-dc100ad5c9e1" providerId="ADAL" clId="{83850974-E283-CD4E-9DE7-BE1042364D10}" dt="2023-04-02T10:29:37.544" v="968" actId="478"/>
          <ac:spMkLst>
            <pc:docMk/>
            <pc:sldMk cId="3666397814" sldId="381"/>
            <ac:spMk id="51" creationId="{B4677D78-9292-2244-9646-A5BA70F5417C}"/>
          </ac:spMkLst>
        </pc:spChg>
        <pc:spChg chg="del">
          <ac:chgData name="#NGUYEN THI THANH MAI#" userId="1c86e5fb-1ac6-4165-94a2-dc100ad5c9e1" providerId="ADAL" clId="{83850974-E283-CD4E-9DE7-BE1042364D10}" dt="2023-04-02T10:29:27.413" v="960" actId="478"/>
          <ac:spMkLst>
            <pc:docMk/>
            <pc:sldMk cId="3666397814" sldId="381"/>
            <ac:spMk id="74" creationId="{163D2CF7-176A-914D-96F4-2EA9443F2C51}"/>
          </ac:spMkLst>
        </pc:spChg>
        <pc:cxnChg chg="del mod">
          <ac:chgData name="#NGUYEN THI THANH MAI#" userId="1c86e5fb-1ac6-4165-94a2-dc100ad5c9e1" providerId="ADAL" clId="{83850974-E283-CD4E-9DE7-BE1042364D10}" dt="2023-04-02T10:29:35.431" v="967" actId="478"/>
          <ac:cxnSpMkLst>
            <pc:docMk/>
            <pc:sldMk cId="3666397814" sldId="381"/>
            <ac:cxnSpMk id="36" creationId="{627E5A2C-BC4B-EC45-BC3B-D6C68B0071F9}"/>
          </ac:cxnSpMkLst>
        </pc:cxnChg>
        <pc:cxnChg chg="del">
          <ac:chgData name="#NGUYEN THI THANH MAI#" userId="1c86e5fb-1ac6-4165-94a2-dc100ad5c9e1" providerId="ADAL" clId="{83850974-E283-CD4E-9DE7-BE1042364D10}" dt="2023-04-02T10:29:28.655" v="961" actId="478"/>
          <ac:cxnSpMkLst>
            <pc:docMk/>
            <pc:sldMk cId="3666397814" sldId="381"/>
            <ac:cxnSpMk id="44" creationId="{D77A28B0-B08A-174B-BE3C-F54C3BEE816E}"/>
          </ac:cxnSpMkLst>
        </pc:cxnChg>
      </pc:sldChg>
      <pc:sldChg chg="delSp add mod">
        <pc:chgData name="#NGUYEN THI THANH MAI#" userId="1c86e5fb-1ac6-4165-94a2-dc100ad5c9e1" providerId="ADAL" clId="{83850974-E283-CD4E-9DE7-BE1042364D10}" dt="2023-04-02T10:29:48.870" v="972" actId="478"/>
        <pc:sldMkLst>
          <pc:docMk/>
          <pc:sldMk cId="501876470" sldId="382"/>
        </pc:sldMkLst>
        <pc:spChg chg="del">
          <ac:chgData name="#NGUYEN THI THANH MAI#" userId="1c86e5fb-1ac6-4165-94a2-dc100ad5c9e1" providerId="ADAL" clId="{83850974-E283-CD4E-9DE7-BE1042364D10}" dt="2023-04-02T10:29:48.870" v="972" actId="478"/>
          <ac:spMkLst>
            <pc:docMk/>
            <pc:sldMk cId="501876470" sldId="382"/>
            <ac:spMk id="49" creationId="{D122976A-871C-0041-A3C6-2D0913486DFF}"/>
          </ac:spMkLst>
        </pc:spChg>
        <pc:spChg chg="del">
          <ac:chgData name="#NGUYEN THI THANH MAI#" userId="1c86e5fb-1ac6-4165-94a2-dc100ad5c9e1" providerId="ADAL" clId="{83850974-E283-CD4E-9DE7-BE1042364D10}" dt="2023-04-02T10:29:48.870" v="972" actId="478"/>
          <ac:spMkLst>
            <pc:docMk/>
            <pc:sldMk cId="501876470" sldId="382"/>
            <ac:spMk id="50" creationId="{CBD16194-5EE7-7844-8D2B-4AEF16B6C792}"/>
          </ac:spMkLst>
        </pc:spChg>
        <pc:spChg chg="del">
          <ac:chgData name="#NGUYEN THI THANH MAI#" userId="1c86e5fb-1ac6-4165-94a2-dc100ad5c9e1" providerId="ADAL" clId="{83850974-E283-CD4E-9DE7-BE1042364D10}" dt="2023-04-02T10:29:48.870" v="972" actId="478"/>
          <ac:spMkLst>
            <pc:docMk/>
            <pc:sldMk cId="501876470" sldId="382"/>
            <ac:spMk id="51" creationId="{B4677D78-9292-2244-9646-A5BA70F5417C}"/>
          </ac:spMkLst>
        </pc:spChg>
        <pc:spChg chg="del">
          <ac:chgData name="#NGUYEN THI THANH MAI#" userId="1c86e5fb-1ac6-4165-94a2-dc100ad5c9e1" providerId="ADAL" clId="{83850974-E283-CD4E-9DE7-BE1042364D10}" dt="2023-04-02T10:29:46.440" v="971" actId="478"/>
          <ac:spMkLst>
            <pc:docMk/>
            <pc:sldMk cId="501876470" sldId="382"/>
            <ac:spMk id="74" creationId="{163D2CF7-176A-914D-96F4-2EA9443F2C51}"/>
          </ac:spMkLst>
        </pc:spChg>
      </pc:sldChg>
      <pc:sldChg chg="delSp add mod ord">
        <pc:chgData name="#NGUYEN THI THANH MAI#" userId="1c86e5fb-1ac6-4165-94a2-dc100ad5c9e1" providerId="ADAL" clId="{83850974-E283-CD4E-9DE7-BE1042364D10}" dt="2023-04-02T10:30:13.464" v="977" actId="478"/>
        <pc:sldMkLst>
          <pc:docMk/>
          <pc:sldMk cId="3363868587" sldId="383"/>
        </pc:sldMkLst>
        <pc:spChg chg="del">
          <ac:chgData name="#NGUYEN THI THANH MAI#" userId="1c86e5fb-1ac6-4165-94a2-dc100ad5c9e1" providerId="ADAL" clId="{83850974-E283-CD4E-9DE7-BE1042364D10}" dt="2023-04-02T10:30:13.464" v="977" actId="478"/>
          <ac:spMkLst>
            <pc:docMk/>
            <pc:sldMk cId="3363868587" sldId="383"/>
            <ac:spMk id="74" creationId="{163D2CF7-176A-914D-96F4-2EA9443F2C51}"/>
          </ac:spMkLst>
        </pc:spChg>
      </pc:sldChg>
      <pc:sldChg chg="add del">
        <pc:chgData name="#NGUYEN THI THANH MAI#" userId="1c86e5fb-1ac6-4165-94a2-dc100ad5c9e1" providerId="ADAL" clId="{83850974-E283-CD4E-9DE7-BE1042364D10}" dt="2023-04-02T10:30:05.919" v="974" actId="2890"/>
        <pc:sldMkLst>
          <pc:docMk/>
          <pc:sldMk cId="4238145690" sldId="383"/>
        </pc:sldMkLst>
      </pc:sldChg>
      <pc:sldMasterChg chg="delSldLayout">
        <pc:chgData name="#NGUYEN THI THANH MAI#" userId="1c86e5fb-1ac6-4165-94a2-dc100ad5c9e1" providerId="ADAL" clId="{83850974-E283-CD4E-9DE7-BE1042364D10}" dt="2023-04-02T10:20:26.170" v="943" actId="2696"/>
        <pc:sldMasterMkLst>
          <pc:docMk/>
          <pc:sldMasterMk cId="0" sldId="2147483660"/>
        </pc:sldMasterMkLst>
        <pc:sldLayoutChg chg="del">
          <pc:chgData name="#NGUYEN THI THANH MAI#" userId="1c86e5fb-1ac6-4165-94a2-dc100ad5c9e1" providerId="ADAL" clId="{83850974-E283-CD4E-9DE7-BE1042364D10}" dt="2023-04-02T10:20:26.170" v="943" actId="2696"/>
          <pc:sldLayoutMkLst>
            <pc:docMk/>
            <pc:sldMasterMk cId="0" sldId="2147483660"/>
            <pc:sldLayoutMk cId="2594910931" sldId="2147483677"/>
          </pc:sldLayoutMkLst>
        </pc:sldLayoutChg>
      </pc:sldMasterChg>
    </pc:docChg>
  </pc:docChgLst>
  <pc:docChgLst>
    <pc:chgData name="#CHONG WEI KANG#" userId="S::wchong036@e.ntu.edu.sg::60ae6041-1c33-44b0-a58f-c44f2bfb570d" providerId="AD" clId="Web-{2A18F097-7875-706C-F1DA-4435132A1EB1}"/>
    <pc:docChg chg="addSld modSld sldOrd">
      <pc:chgData name="#CHONG WEI KANG#" userId="S::wchong036@e.ntu.edu.sg::60ae6041-1c33-44b0-a58f-c44f2bfb570d" providerId="AD" clId="Web-{2A18F097-7875-706C-F1DA-4435132A1EB1}" dt="2023-03-27T15:57:46.584" v="1874" actId="1076"/>
      <pc:docMkLst>
        <pc:docMk/>
      </pc:docMkLst>
      <pc:sldChg chg="modSp modNotes">
        <pc:chgData name="#CHONG WEI KANG#" userId="S::wchong036@e.ntu.edu.sg::60ae6041-1c33-44b0-a58f-c44f2bfb570d" providerId="AD" clId="Web-{2A18F097-7875-706C-F1DA-4435132A1EB1}" dt="2023-03-27T15:28:28.711" v="761"/>
        <pc:sldMkLst>
          <pc:docMk/>
          <pc:sldMk cId="1401895567" sldId="292"/>
        </pc:sldMkLst>
        <pc:picChg chg="mod">
          <ac:chgData name="#CHONG WEI KANG#" userId="S::wchong036@e.ntu.edu.sg::60ae6041-1c33-44b0-a58f-c44f2bfb570d" providerId="AD" clId="Web-{2A18F097-7875-706C-F1DA-4435132A1EB1}" dt="2023-03-27T15:25:46.455" v="548" actId="1076"/>
          <ac:picMkLst>
            <pc:docMk/>
            <pc:sldMk cId="1401895567" sldId="292"/>
            <ac:picMk id="9" creationId="{64196CCF-C6AA-FBB8-9CEA-4BD79D1EFCD8}"/>
          </ac:picMkLst>
        </pc:picChg>
      </pc:sldChg>
      <pc:sldChg chg="addSp delSp modSp ord modNotes">
        <pc:chgData name="#CHONG WEI KANG#" userId="S::wchong036@e.ntu.edu.sg::60ae6041-1c33-44b0-a58f-c44f2bfb570d" providerId="AD" clId="Web-{2A18F097-7875-706C-F1DA-4435132A1EB1}" dt="2023-03-27T15:57:28.005" v="1870" actId="1076"/>
        <pc:sldMkLst>
          <pc:docMk/>
          <pc:sldMk cId="3324262270" sldId="293"/>
        </pc:sldMkLst>
        <pc:spChg chg="add del mod">
          <ac:chgData name="#CHONG WEI KANG#" userId="S::wchong036@e.ntu.edu.sg::60ae6041-1c33-44b0-a58f-c44f2bfb570d" providerId="AD" clId="Web-{2A18F097-7875-706C-F1DA-4435132A1EB1}" dt="2023-03-27T15:55:02.906" v="1776"/>
          <ac:spMkLst>
            <pc:docMk/>
            <pc:sldMk cId="3324262270" sldId="293"/>
            <ac:spMk id="2" creationId="{7B7AC482-05E9-ADFF-93AF-EF88126D7DD0}"/>
          </ac:spMkLst>
        </pc:spChg>
        <pc:spChg chg="add mod">
          <ac:chgData name="#CHONG WEI KANG#" userId="S::wchong036@e.ntu.edu.sg::60ae6041-1c33-44b0-a58f-c44f2bfb570d" providerId="AD" clId="Web-{2A18F097-7875-706C-F1DA-4435132A1EB1}" dt="2023-03-27T15:57:28.005" v="1870" actId="1076"/>
          <ac:spMkLst>
            <pc:docMk/>
            <pc:sldMk cId="3324262270" sldId="293"/>
            <ac:spMk id="3" creationId="{8386AC5C-0D33-D1CE-4AC1-68E635CDDD22}"/>
          </ac:spMkLst>
        </pc:spChg>
        <pc:spChg chg="mod">
          <ac:chgData name="#CHONG WEI KANG#" userId="S::wchong036@e.ntu.edu.sg::60ae6041-1c33-44b0-a58f-c44f2bfb570d" providerId="AD" clId="Web-{2A18F097-7875-706C-F1DA-4435132A1EB1}" dt="2023-03-27T15:54:01.779" v="1743" actId="20577"/>
          <ac:spMkLst>
            <pc:docMk/>
            <pc:sldMk cId="3324262270" sldId="293"/>
            <ac:spMk id="15" creationId="{1DBAA733-8F0F-F3BF-92ED-65CFBAD5A2F7}"/>
          </ac:spMkLst>
        </pc:spChg>
        <pc:spChg chg="del">
          <ac:chgData name="#CHONG WEI KANG#" userId="S::wchong036@e.ntu.edu.sg::60ae6041-1c33-44b0-a58f-c44f2bfb570d" providerId="AD" clId="Web-{2A18F097-7875-706C-F1DA-4435132A1EB1}" dt="2023-03-27T15:50:22.865" v="1701"/>
          <ac:spMkLst>
            <pc:docMk/>
            <pc:sldMk cId="3324262270" sldId="293"/>
            <ac:spMk id="17" creationId="{2B15F806-EF7C-EC2E-8ADB-DCDDF5F7807E}"/>
          </ac:spMkLst>
        </pc:spChg>
        <pc:picChg chg="del">
          <ac:chgData name="#CHONG WEI KANG#" userId="S::wchong036@e.ntu.edu.sg::60ae6041-1c33-44b0-a58f-c44f2bfb570d" providerId="AD" clId="Web-{2A18F097-7875-706C-F1DA-4435132A1EB1}" dt="2023-03-27T15:50:22.865" v="1700"/>
          <ac:picMkLst>
            <pc:docMk/>
            <pc:sldMk cId="3324262270" sldId="293"/>
            <ac:picMk id="18" creationId="{1A07500A-1392-CD80-71F4-271557BAD899}"/>
          </ac:picMkLst>
        </pc:picChg>
      </pc:sldChg>
      <pc:sldChg chg="modNotes">
        <pc:chgData name="#CHONG WEI KANG#" userId="S::wchong036@e.ntu.edu.sg::60ae6041-1c33-44b0-a58f-c44f2bfb570d" providerId="AD" clId="Web-{2A18F097-7875-706C-F1DA-4435132A1EB1}" dt="2023-03-27T15:25:41.002" v="546"/>
        <pc:sldMkLst>
          <pc:docMk/>
          <pc:sldMk cId="3802293995" sldId="295"/>
        </pc:sldMkLst>
      </pc:sldChg>
      <pc:sldChg chg="addSp delSp modSp add replId modNotes">
        <pc:chgData name="#CHONG WEI KANG#" userId="S::wchong036@e.ntu.edu.sg::60ae6041-1c33-44b0-a58f-c44f2bfb570d" providerId="AD" clId="Web-{2A18F097-7875-706C-F1DA-4435132A1EB1}" dt="2023-03-27T15:37:34.464" v="1196"/>
        <pc:sldMkLst>
          <pc:docMk/>
          <pc:sldMk cId="862330858" sldId="299"/>
        </pc:sldMkLst>
        <pc:spChg chg="add del mod">
          <ac:chgData name="#CHONG WEI KANG#" userId="S::wchong036@e.ntu.edu.sg::60ae6041-1c33-44b0-a58f-c44f2bfb570d" providerId="AD" clId="Web-{2A18F097-7875-706C-F1DA-4435132A1EB1}" dt="2023-03-27T15:35:40.241" v="975" actId="1076"/>
          <ac:spMkLst>
            <pc:docMk/>
            <pc:sldMk cId="862330858" sldId="299"/>
            <ac:spMk id="2" creationId="{E9C04B1C-01ED-003A-12DE-10D216B5E33D}"/>
          </ac:spMkLst>
        </pc:spChg>
        <pc:spChg chg="mod">
          <ac:chgData name="#CHONG WEI KANG#" userId="S::wchong036@e.ntu.edu.sg::60ae6041-1c33-44b0-a58f-c44f2bfb570d" providerId="AD" clId="Web-{2A18F097-7875-706C-F1DA-4435132A1EB1}" dt="2023-03-27T15:31:42.717" v="922" actId="20577"/>
          <ac:spMkLst>
            <pc:docMk/>
            <pc:sldMk cId="862330858" sldId="299"/>
            <ac:spMk id="6" creationId="{A17F9869-0ABF-8833-7CAC-330467755817}"/>
          </ac:spMkLst>
        </pc:spChg>
        <pc:spChg chg="del">
          <ac:chgData name="#CHONG WEI KANG#" userId="S::wchong036@e.ntu.edu.sg::60ae6041-1c33-44b0-a58f-c44f2bfb570d" providerId="AD" clId="Web-{2A18F097-7875-706C-F1DA-4435132A1EB1}" dt="2023-03-27T15:31:44.764" v="926"/>
          <ac:spMkLst>
            <pc:docMk/>
            <pc:sldMk cId="862330858" sldId="299"/>
            <ac:spMk id="17" creationId="{F7B2B866-A8BB-E98A-DF66-794BE54CAB7A}"/>
          </ac:spMkLst>
        </pc:spChg>
        <pc:spChg chg="del">
          <ac:chgData name="#CHONG WEI KANG#" userId="S::wchong036@e.ntu.edu.sg::60ae6041-1c33-44b0-a58f-c44f2bfb570d" providerId="AD" clId="Web-{2A18F097-7875-706C-F1DA-4435132A1EB1}" dt="2023-03-27T15:31:43.343" v="924"/>
          <ac:spMkLst>
            <pc:docMk/>
            <pc:sldMk cId="862330858" sldId="299"/>
            <ac:spMk id="19" creationId="{02A9DD93-FDED-3129-29D7-E659DAE0298B}"/>
          </ac:spMkLst>
        </pc:spChg>
        <pc:picChg chg="del">
          <ac:chgData name="#CHONG WEI KANG#" userId="S::wchong036@e.ntu.edu.sg::60ae6041-1c33-44b0-a58f-c44f2bfb570d" providerId="AD" clId="Web-{2A18F097-7875-706C-F1DA-4435132A1EB1}" dt="2023-03-27T15:31:43.999" v="925"/>
          <ac:picMkLst>
            <pc:docMk/>
            <pc:sldMk cId="862330858" sldId="299"/>
            <ac:picMk id="16" creationId="{F5CB3ACF-1B74-DD20-389C-BF3F5A04A929}"/>
          </ac:picMkLst>
        </pc:picChg>
        <pc:picChg chg="del">
          <ac:chgData name="#CHONG WEI KANG#" userId="S::wchong036@e.ntu.edu.sg::60ae6041-1c33-44b0-a58f-c44f2bfb570d" providerId="AD" clId="Web-{2A18F097-7875-706C-F1DA-4435132A1EB1}" dt="2023-03-27T15:31:42.796" v="923"/>
          <ac:picMkLst>
            <pc:docMk/>
            <pc:sldMk cId="862330858" sldId="299"/>
            <ac:picMk id="18" creationId="{053B3B02-6FF7-5A45-5A22-FE6992E81197}"/>
          </ac:picMkLst>
        </pc:picChg>
      </pc:sldChg>
      <pc:sldChg chg="delSp modSp add replId modNotes">
        <pc:chgData name="#CHONG WEI KANG#" userId="S::wchong036@e.ntu.edu.sg::60ae6041-1c33-44b0-a58f-c44f2bfb570d" providerId="AD" clId="Web-{2A18F097-7875-706C-F1DA-4435132A1EB1}" dt="2023-03-27T15:57:46.584" v="1874" actId="1076"/>
        <pc:sldMkLst>
          <pc:docMk/>
          <pc:sldMk cId="2276563035" sldId="300"/>
        </pc:sldMkLst>
        <pc:spChg chg="del">
          <ac:chgData name="#CHONG WEI KANG#" userId="S::wchong036@e.ntu.edu.sg::60ae6041-1c33-44b0-a58f-c44f2bfb570d" providerId="AD" clId="Web-{2A18F097-7875-706C-F1DA-4435132A1EB1}" dt="2023-03-27T15:57:39.849" v="1871"/>
          <ac:spMkLst>
            <pc:docMk/>
            <pc:sldMk cId="2276563035" sldId="300"/>
            <ac:spMk id="15" creationId="{1DBAA733-8F0F-F3BF-92ED-65CFBAD5A2F7}"/>
          </ac:spMkLst>
        </pc:spChg>
        <pc:spChg chg="mod">
          <ac:chgData name="#CHONG WEI KANG#" userId="S::wchong036@e.ntu.edu.sg::60ae6041-1c33-44b0-a58f-c44f2bfb570d" providerId="AD" clId="Web-{2A18F097-7875-706C-F1DA-4435132A1EB1}" dt="2023-03-27T15:57:46.553" v="1873" actId="1076"/>
          <ac:spMkLst>
            <pc:docMk/>
            <pc:sldMk cId="2276563035" sldId="300"/>
            <ac:spMk id="17" creationId="{2B15F806-EF7C-EC2E-8ADB-DCDDF5F7807E}"/>
          </ac:spMkLst>
        </pc:spChg>
        <pc:picChg chg="del">
          <ac:chgData name="#CHONG WEI KANG#" userId="S::wchong036@e.ntu.edu.sg::60ae6041-1c33-44b0-a58f-c44f2bfb570d" providerId="AD" clId="Web-{2A18F097-7875-706C-F1DA-4435132A1EB1}" dt="2023-03-27T15:57:39.849" v="1872"/>
          <ac:picMkLst>
            <pc:docMk/>
            <pc:sldMk cId="2276563035" sldId="300"/>
            <ac:picMk id="9" creationId="{A21C426A-2AA1-9AC3-8EE3-C14533CE4364}"/>
          </ac:picMkLst>
        </pc:picChg>
        <pc:picChg chg="mod">
          <ac:chgData name="#CHONG WEI KANG#" userId="S::wchong036@e.ntu.edu.sg::60ae6041-1c33-44b0-a58f-c44f2bfb570d" providerId="AD" clId="Web-{2A18F097-7875-706C-F1DA-4435132A1EB1}" dt="2023-03-27T15:57:46.584" v="1874" actId="1076"/>
          <ac:picMkLst>
            <pc:docMk/>
            <pc:sldMk cId="2276563035" sldId="300"/>
            <ac:picMk id="18" creationId="{1A07500A-1392-CD80-71F4-271557BAD899}"/>
          </ac:picMkLst>
        </pc:picChg>
      </pc:sldChg>
    </pc:docChg>
  </pc:docChgLst>
  <pc:docChgLst>
    <pc:chgData name="#CHONG WEI KANG#" userId="S::wchong036@e.ntu.edu.sg::60ae6041-1c33-44b0-a58f-c44f2bfb570d" providerId="AD" clId="Web-{D8417886-DC00-FD31-ED37-863E0553C32F}"/>
    <pc:docChg chg="modSld">
      <pc:chgData name="#CHONG WEI KANG#" userId="S::wchong036@e.ntu.edu.sg::60ae6041-1c33-44b0-a58f-c44f2bfb570d" providerId="AD" clId="Web-{D8417886-DC00-FD31-ED37-863E0553C32F}" dt="2023-03-27T13:04:59.811" v="31" actId="14100"/>
      <pc:docMkLst>
        <pc:docMk/>
      </pc:docMkLst>
      <pc:sldChg chg="addSp modSp">
        <pc:chgData name="#CHONG WEI KANG#" userId="S::wchong036@e.ntu.edu.sg::60ae6041-1c33-44b0-a58f-c44f2bfb570d" providerId="AD" clId="Web-{D8417886-DC00-FD31-ED37-863E0553C32F}" dt="2023-03-27T13:04:59.811" v="31" actId="14100"/>
        <pc:sldMkLst>
          <pc:docMk/>
          <pc:sldMk cId="0" sldId="257"/>
        </pc:sldMkLst>
        <pc:picChg chg="add mod modCrop">
          <ac:chgData name="#CHONG WEI KANG#" userId="S::wchong036@e.ntu.edu.sg::60ae6041-1c33-44b0-a58f-c44f2bfb570d" providerId="AD" clId="Web-{D8417886-DC00-FD31-ED37-863E0553C32F}" dt="2023-03-27T13:04:59.811" v="31" actId="14100"/>
          <ac:picMkLst>
            <pc:docMk/>
            <pc:sldMk cId="0" sldId="257"/>
            <ac:picMk id="3" creationId="{E862F7F0-AB05-2AAA-7C88-84E12CA53372}"/>
          </ac:picMkLst>
        </pc:picChg>
      </pc:sldChg>
      <pc:sldChg chg="addSp modSp">
        <pc:chgData name="#CHONG WEI KANG#" userId="S::wchong036@e.ntu.edu.sg::60ae6041-1c33-44b0-a58f-c44f2bfb570d" providerId="AD" clId="Web-{D8417886-DC00-FD31-ED37-863E0553C32F}" dt="2023-03-27T13:03:17.949" v="21" actId="1076"/>
        <pc:sldMkLst>
          <pc:docMk/>
          <pc:sldMk cId="1035947064" sldId="291"/>
        </pc:sldMkLst>
        <pc:spChg chg="add mod">
          <ac:chgData name="#CHONG WEI KANG#" userId="S::wchong036@e.ntu.edu.sg::60ae6041-1c33-44b0-a58f-c44f2bfb570d" providerId="AD" clId="Web-{D8417886-DC00-FD31-ED37-863E0553C32F}" dt="2023-03-27T13:03:17.949" v="21" actId="1076"/>
          <ac:spMkLst>
            <pc:docMk/>
            <pc:sldMk cId="1035947064" sldId="291"/>
            <ac:spMk id="6" creationId="{395B2E14-377D-DC80-125D-0DD244E850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ection.io/engineering-education/introduction-to-random-forest-in-machine-learnin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ection.io/engineering-education/introduction-to-random-forest-in-machine-learn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section.io/engineering-education/introduction-to-random-forest-in-machine-learnin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section.io/engineering-education/introduction-to-random-forest-in-machine-learn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533ae10a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533ae10a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Good morning prof, we are group 5 and today we are sharing on our project, the quest for zero fatalities and utilizing machine learning to discover key factors to reduce traffic accidents in Singapore.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57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31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782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7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61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9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48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Sans-Serif"/>
              <a:buChar char="•"/>
            </a:pPr>
            <a:r>
              <a:rPr lang="en-US"/>
              <a:t>Machine Learning model that aims to simulates a human brain </a:t>
            </a:r>
          </a:p>
          <a:p>
            <a:pPr marL="171450" indent="-171450">
              <a:buFont typeface="Arial,Sans-Serif"/>
              <a:buChar char="•"/>
            </a:pPr>
            <a:r>
              <a:rPr lang="en-US"/>
              <a:t>Nodes are split into input, hidden and output layers</a:t>
            </a:r>
          </a:p>
          <a:p>
            <a:pPr marL="171450" indent="-171450">
              <a:buFont typeface="Arial,Sans-Serif"/>
              <a:buChar char="•"/>
            </a:pPr>
            <a:r>
              <a:rPr lang="en-US"/>
              <a:t>Each Individual node will have a function composing of input data, weights, bias and corresponding output</a:t>
            </a:r>
          </a:p>
          <a:p>
            <a:pPr marL="158750" indent="0">
              <a:buNone/>
            </a:pPr>
            <a:r>
              <a:rPr lang="en-US"/>
              <a:t>Terminal node contains a prediction for the outcome variable</a:t>
            </a:r>
          </a:p>
          <a:p>
            <a:pPr marL="158750" indent="0">
              <a:buFont typeface="Arial,Sans-Serif"/>
              <a:buNone/>
            </a:pPr>
            <a:r>
              <a:rPr lang="en-US"/>
              <a:t>Useful for modeling nonlinear and complex relationships</a:t>
            </a:r>
          </a:p>
          <a:p>
            <a:pPr marL="171450" indent="-171450">
              <a:buFont typeface="Arial,Sans-Serif"/>
              <a:buChar char="•"/>
            </a:pPr>
            <a:r>
              <a:rPr lang="en-US"/>
              <a:t>Weights will be adjusted during training whenever it makes a wrong predictions in a process called backpropagation</a:t>
            </a:r>
          </a:p>
          <a:p>
            <a:pPr marL="0" lvl="0" indent="0" algn="l">
              <a:spcBef>
                <a:spcPts val="0"/>
              </a:spcBef>
              <a:spcAft>
                <a:spcPts val="0"/>
              </a:spcAft>
              <a:buNone/>
            </a:pPr>
            <a:endParaRPr/>
          </a:p>
        </p:txBody>
      </p:sp>
    </p:spTree>
    <p:extLst>
      <p:ext uri="{BB962C8B-B14F-4D97-AF65-F5344CB8AC3E}">
        <p14:creationId xmlns:p14="http://schemas.microsoft.com/office/powerpoint/2010/main" val="36962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64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397839e8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397839e8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will first start by giving a brief introduction, followed by introducing our data handling process, followed by our models and factor analysis, before ending off with some recommendations for LTA and our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particular, the model performs well on training data but poorly on the new data in the validation set. At a point, the validation loss decreases but starts to increase again.</a:t>
            </a:r>
          </a:p>
          <a:p>
            <a:pPr marL="0" indent="0">
              <a:buNone/>
            </a:pPr>
            <a:endParaRPr lang="en-US"/>
          </a:p>
          <a:p>
            <a:pPr marL="0" indent="0">
              <a:buNone/>
            </a:pPr>
            <a:r>
              <a:rPr lang="en-US" b="1"/>
              <a:t>The training data size is too small and does not contain enough data samples to accurately represent all possible input data values</a:t>
            </a:r>
            <a:r>
              <a:rPr lang="en-US"/>
              <a:t>.</a:t>
            </a:r>
          </a:p>
          <a:p>
            <a:pPr marL="171450" indent="-171450"/>
            <a:r>
              <a:rPr lang="en-US"/>
              <a:t>The model is too complex.</a:t>
            </a:r>
          </a:p>
          <a:p>
            <a:pPr>
              <a:buChar char="•"/>
            </a:pPr>
            <a:br>
              <a:rPr lang="en-US"/>
            </a:br>
            <a:r>
              <a:rPr lang="en-US" sz="1100">
                <a:latin typeface="Fira Sans"/>
                <a:cs typeface="Calibri"/>
              </a:rPr>
              <a:t> Early Stopping of training was initiated at 40 epochs</a:t>
            </a:r>
            <a:endParaRPr lang="en-US">
              <a:latin typeface="Fira Sans"/>
            </a:endParaRPr>
          </a:p>
          <a:p>
            <a:pPr>
              <a:buChar char="•"/>
            </a:pPr>
            <a:r>
              <a:rPr lang="en-US" sz="1100">
                <a:latin typeface="Fira Sans"/>
                <a:cs typeface="Calibri"/>
              </a:rPr>
              <a:t> Clear indication of overfitting from both graphs</a:t>
            </a:r>
          </a:p>
          <a:p>
            <a:pPr marL="0" indent="0">
              <a:buNone/>
            </a:pPr>
            <a:endParaRPr lang="en-US"/>
          </a:p>
        </p:txBody>
      </p:sp>
    </p:spTree>
    <p:extLst>
      <p:ext uri="{BB962C8B-B14F-4D97-AF65-F5344CB8AC3E}">
        <p14:creationId xmlns:p14="http://schemas.microsoft.com/office/powerpoint/2010/main" val="2654019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 are 3 features that make up a RF model.</a:t>
            </a:r>
          </a:p>
          <a:p>
            <a:pPr marL="0" indent="0">
              <a:buNone/>
            </a:pPr>
            <a:r>
              <a:rPr lang="en-US" err="1"/>
              <a:t>Bootstrap,RSF,Aggregation</a:t>
            </a:r>
          </a:p>
          <a:p>
            <a:pPr marL="0" indent="0">
              <a:buNone/>
            </a:pPr>
            <a:r>
              <a:rPr lang="en-US"/>
              <a:t>RF is essentially a machine learning model that comprises of many smaller different models. </a:t>
            </a:r>
          </a:p>
          <a:p>
            <a:pPr marL="0" indent="0">
              <a:buNone/>
            </a:pPr>
            <a:endParaRPr lang="en-US"/>
          </a:p>
        </p:txBody>
      </p:sp>
    </p:spTree>
    <p:extLst>
      <p:ext uri="{BB962C8B-B14F-4D97-AF65-F5344CB8AC3E}">
        <p14:creationId xmlns:p14="http://schemas.microsoft.com/office/powerpoint/2010/main" val="3852825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Introduction to Random Forest in Machine Learning | Engineering Education (</a:t>
            </a:r>
            <a:r>
              <a:rPr lang="en-US" err="1"/>
              <a:t>EngEd</a:t>
            </a:r>
            <a:r>
              <a:rPr lang="en-US"/>
              <a:t>) Program | Section\</a:t>
            </a:r>
          </a:p>
          <a:p>
            <a:pPr marL="0" indent="0">
              <a:buNone/>
            </a:pPr>
            <a:r>
              <a:rPr lang="en-US"/>
              <a:t>Random Forest is not as prone to overfitting as the other models shown above. This is due to the combination of Bootstrapping, RSF which creates new decision trees based of a different sample of the original data and does each split with a random set of X variables. The trees are also grown to the max to infuse additional controlled instability. Eventually as many different trees are created, their results are all aggregated to give a more accurate output from a singular input. </a:t>
            </a:r>
          </a:p>
          <a:p>
            <a:pPr marL="0" indent="0">
              <a:buNone/>
            </a:pPr>
            <a:endParaRPr lang="en-US"/>
          </a:p>
          <a:p>
            <a:pPr>
              <a:buChar char="•"/>
            </a:pPr>
            <a:r>
              <a:rPr lang="en-US" sz="1100">
                <a:latin typeface="Fira Sans" panose="020B0503050000020004" pitchFamily="34" charset="0"/>
                <a:cs typeface="Calibri"/>
              </a:rPr>
              <a:t>Trees are grown the to max.</a:t>
            </a:r>
          </a:p>
          <a:p>
            <a:pPr>
              <a:buChar char="•"/>
            </a:pPr>
            <a:endParaRPr lang="en-US">
              <a:latin typeface="Fira Sans" panose="020B0503050000020004" pitchFamily="34" charset="0"/>
            </a:endParaRPr>
          </a:p>
          <a:p>
            <a:pPr>
              <a:buChar char="•"/>
            </a:pPr>
            <a:r>
              <a:rPr lang="en-US" sz="1100">
                <a:latin typeface="Fira Sans" panose="020B0503050000020004" pitchFamily="34" charset="0"/>
                <a:cs typeface="Calibri"/>
              </a:rPr>
              <a:t>Each model ‘s outputs will be aggregated</a:t>
            </a:r>
            <a:br>
              <a:rPr lang="en-US" sz="1100">
                <a:latin typeface="Fira Sans" panose="020B0503050000020004" pitchFamily="34" charset="0"/>
                <a:cs typeface="Calibri"/>
              </a:rPr>
            </a:br>
            <a:endParaRPr lang="en-US" sz="1100">
              <a:latin typeface="Fira Sans" panose="020B0503050000020004" pitchFamily="34" charset="0"/>
              <a:cs typeface="Calibri"/>
            </a:endParaRPr>
          </a:p>
          <a:p>
            <a:endParaRPr lang="en-US" sz="1100">
              <a:latin typeface="Fira Sans" panose="020B0503050000020004" pitchFamily="34" charset="0"/>
              <a:cs typeface="Calibri"/>
            </a:endParaRPr>
          </a:p>
          <a:p>
            <a:pPr>
              <a:buChar char="•"/>
            </a:pPr>
            <a:r>
              <a:rPr lang="en-US" sz="1100">
                <a:latin typeface="Fira Sans" panose="020B0503050000020004" pitchFamily="34" charset="0"/>
                <a:cs typeface="Calibri"/>
              </a:rPr>
              <a:t>Majority vote will be taken</a:t>
            </a:r>
          </a:p>
          <a:p>
            <a:pPr marL="0" indent="0">
              <a:buNone/>
            </a:pPr>
            <a:endParaRPr lang="en-US"/>
          </a:p>
        </p:txBody>
      </p:sp>
    </p:spTree>
    <p:extLst>
      <p:ext uri="{BB962C8B-B14F-4D97-AF65-F5344CB8AC3E}">
        <p14:creationId xmlns:p14="http://schemas.microsoft.com/office/powerpoint/2010/main" val="4075482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Char char="•"/>
            </a:pPr>
            <a:r>
              <a:rPr lang="en-US" sz="1100">
                <a:latin typeface="Fira Sans" panose="020B0503050000020004" pitchFamily="34" charset="0"/>
                <a:cs typeface="Calibri"/>
              </a:rPr>
              <a:t>This means that the model correctly classifies a serious accident 92% of the time.</a:t>
            </a:r>
          </a:p>
        </p:txBody>
      </p:sp>
    </p:spTree>
    <p:extLst>
      <p:ext uri="{BB962C8B-B14F-4D97-AF65-F5344CB8AC3E}">
        <p14:creationId xmlns:p14="http://schemas.microsoft.com/office/powerpoint/2010/main" val="166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hlinkClick r:id="rId3"/>
              </a:rPr>
              <a:t>Introduction to Random Forest in Machine Learning | Engineering Education (EngEd) Program | Section</a:t>
            </a:r>
            <a:endParaRPr lang="en-US"/>
          </a:p>
        </p:txBody>
      </p:sp>
    </p:spTree>
    <p:extLst>
      <p:ext uri="{BB962C8B-B14F-4D97-AF65-F5344CB8AC3E}">
        <p14:creationId xmlns:p14="http://schemas.microsoft.com/office/powerpoint/2010/main" val="154266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F2 score gives more weightage to recall which is basically how good the model is at identifying positive cases. (death =1 )</a:t>
            </a:r>
          </a:p>
          <a:p>
            <a:pPr marL="0" indent="0">
              <a:buNone/>
            </a:pPr>
            <a:r>
              <a:rPr lang="en-US"/>
              <a:t>Recall =  the positive observations (true positives) the mode</a:t>
            </a:r>
          </a:p>
          <a:p>
            <a:r>
              <a:rPr lang="en-US" sz="1100">
                <a:latin typeface="Fira Sans" panose="020B0503050000020004" pitchFamily="34" charset="0"/>
                <a:cs typeface="Calibri"/>
              </a:rPr>
              <a:t>Significantly worse performance on FNR</a:t>
            </a:r>
          </a:p>
          <a:p>
            <a:endParaRPr lang="en-US" sz="1100">
              <a:latin typeface="Fira Sans" panose="020B0503050000020004" pitchFamily="34" charset="0"/>
              <a:cs typeface="Calibri"/>
            </a:endParaRPr>
          </a:p>
          <a:p>
            <a:r>
              <a:rPr lang="en-US" sz="1100">
                <a:latin typeface="Fira Sans" panose="020B0503050000020004" pitchFamily="34" charset="0"/>
                <a:cs typeface="Calibri"/>
              </a:rPr>
              <a:t>This translates to the decrease in F2 score as well</a:t>
            </a:r>
          </a:p>
          <a:p>
            <a:pPr marL="0" indent="0">
              <a:buNone/>
            </a:pPr>
            <a:r>
              <a:rPr lang="en-US"/>
              <a:t>l correctly identified from all the actual positive cases (the true positives + the false negatives)</a:t>
            </a:r>
          </a:p>
          <a:p>
            <a:pPr marL="0" indent="0">
              <a:buNone/>
            </a:pPr>
            <a:endParaRPr lang="en-US"/>
          </a:p>
          <a:p>
            <a:r>
              <a:rPr lang="en-US" sz="1100">
                <a:latin typeface="Fira Sans" panose="020B0503050000020004" pitchFamily="34" charset="0"/>
                <a:cs typeface="Calibri"/>
              </a:rPr>
              <a:t>Significantly worse performance on FNR</a:t>
            </a:r>
          </a:p>
          <a:p>
            <a:endParaRPr lang="en-US" sz="1100">
              <a:latin typeface="Fira Sans" panose="020B0503050000020004" pitchFamily="34" charset="0"/>
              <a:cs typeface="Calibri"/>
            </a:endParaRPr>
          </a:p>
          <a:p>
            <a:r>
              <a:rPr lang="en-US" sz="1100">
                <a:latin typeface="Fira Sans" panose="020B0503050000020004" pitchFamily="34" charset="0"/>
                <a:cs typeface="Calibri"/>
              </a:rPr>
              <a:t>This translates to the decrease in F2 score as well</a:t>
            </a:r>
          </a:p>
          <a:p>
            <a:pPr marL="0" indent="0">
              <a:buNone/>
            </a:pPr>
            <a:r>
              <a:rPr lang="en-US"/>
              <a:t>.</a:t>
            </a:r>
          </a:p>
          <a:p>
            <a:pPr marL="0" indent="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Fira Sans" panose="020B0503050000020004" pitchFamily="34" charset="0"/>
                <a:cs typeface="Calibri"/>
              </a:rPr>
              <a:t>Significantly worse performance on FNR. This translates to the decrease in F2 score as well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Fira Sans" panose="020B0503050000020004" pitchFamily="34" charset="0"/>
              <a:cs typeface="Calibri"/>
            </a:endParaRPr>
          </a:p>
          <a:p>
            <a:pPr marL="0" indent="0">
              <a:buNone/>
            </a:pPr>
            <a:endParaRPr lang="en-US"/>
          </a:p>
        </p:txBody>
      </p:sp>
    </p:spTree>
    <p:extLst>
      <p:ext uri="{BB962C8B-B14F-4D97-AF65-F5344CB8AC3E}">
        <p14:creationId xmlns:p14="http://schemas.microsoft.com/office/powerpoint/2010/main" val="2048399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sz="1800" b="0" i="0" u="none" strike="noStrike">
              <a:solidFill>
                <a:srgbClr val="000000"/>
              </a:solidFill>
              <a:effectLst/>
              <a:latin typeface="Arial" panose="020B0604020202020204" pitchFamily="34" charset="0"/>
            </a:endParaRPr>
          </a:p>
          <a:p>
            <a:pPr algn="l" rtl="0" fontAlgn="base"/>
            <a:r>
              <a:rPr lang="en-US" sz="1800" b="0" i="0" u="none" strike="noStrike">
                <a:solidFill>
                  <a:srgbClr val="000000"/>
                </a:solidFill>
                <a:effectLst/>
                <a:latin typeface="Arial" panose="020B0604020202020204" pitchFamily="34" charset="0"/>
              </a:rPr>
              <a:t>Occupants who did not use any form of restraint system have a higher likelihood of dying in an accident. Specifically, seat belts prevent drivers and passengers from being ejected in case of a collision, lowering the risk of mortality rate and serious injury by 45% and 50%, respectively</a:t>
            </a:r>
            <a:r>
              <a:rPr lang="en-US" sz="1800" b="0" i="0">
                <a:solidFill>
                  <a:srgbClr val="000000"/>
                </a:solidFill>
                <a:effectLst/>
                <a:latin typeface="Arial" panose="020B060402020202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Number of occupants : More occupants = lesser death due to larger vehicle</a:t>
            </a:r>
            <a:r>
              <a:rPr lang="en-US" sz="1800" b="0" i="0">
                <a:solidFill>
                  <a:srgbClr val="000000"/>
                </a:solidFill>
                <a:effectLst/>
                <a:latin typeface="Arial" panose="020B0604020202020204" pitchFamily="34" charset="0"/>
              </a:rPr>
              <a:t>​, cyclist = less occupants. </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Hit and Run : Victims often do not get medical attention in time = more deaths</a:t>
            </a:r>
            <a:r>
              <a:rPr lang="en-US" sz="1800" b="0" i="0">
                <a:solidFill>
                  <a:srgbClr val="000000"/>
                </a:solidFill>
                <a:effectLst/>
                <a:latin typeface="Arial" panose="020B060402020202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Driver Factor ( Violence ) : Violence subcategory ranks as most important predictor within driver factors. This category indicates if the driver has previously </a:t>
            </a:r>
            <a:r>
              <a:rPr lang="en-US" sz="1800" b="0" i="0" u="none" strike="noStrike" err="1">
                <a:solidFill>
                  <a:srgbClr val="000000"/>
                </a:solidFill>
                <a:effectLst/>
                <a:latin typeface="Arial" panose="020B0604020202020204" pitchFamily="34" charset="0"/>
              </a:rPr>
              <a:t>commited</a:t>
            </a:r>
            <a:r>
              <a:rPr lang="en-US" sz="1800" b="0" i="0" u="none" strike="noStrike">
                <a:solidFill>
                  <a:srgbClr val="000000"/>
                </a:solidFill>
                <a:effectLst/>
                <a:latin typeface="Arial" panose="020B0604020202020204" pitchFamily="34" charset="0"/>
              </a:rPr>
              <a:t> a violent crime. </a:t>
            </a:r>
            <a:r>
              <a:rPr lang="en-US" sz="1800" b="0" i="0">
                <a:solidFill>
                  <a:srgbClr val="000000"/>
                </a:solidFill>
                <a:effectLst/>
                <a:latin typeface="Arial" panose="020B060402020202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Age : Younger individuals were more involved in fatal accidents than older ones. </a:t>
            </a:r>
            <a:r>
              <a:rPr lang="en-US" sz="1800" b="0" i="0">
                <a:solidFill>
                  <a:srgbClr val="000000"/>
                </a:solidFill>
                <a:effectLst/>
                <a:latin typeface="Arial" panose="020B0604020202020204" pitchFamily="34" charset="0"/>
              </a:rPr>
              <a:t>​ Older people more likely to die if involved in accidents(under harmful event).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First Harmful event: this predictor denotes the first instance of injury and what we found out was that </a:t>
            </a:r>
            <a:r>
              <a:rPr lang="en-US" sz="1800" b="0" i="0" u="none" strike="noStrike" err="1">
                <a:solidFill>
                  <a:srgbClr val="000000"/>
                </a:solidFill>
                <a:effectLst/>
                <a:latin typeface="Arial" panose="020B0604020202020204" pitchFamily="34" charset="0"/>
              </a:rPr>
              <a:t>pedestrains</a:t>
            </a:r>
            <a:r>
              <a:rPr lang="en-US" sz="1800" b="0" i="0" u="none" strike="noStrike">
                <a:solidFill>
                  <a:srgbClr val="000000"/>
                </a:solidFill>
                <a:effectLst/>
                <a:latin typeface="Arial" panose="020B0604020202020204" pitchFamily="34" charset="0"/>
              </a:rPr>
              <a:t>, cyclists and motorcyclists are the most vulnerable to serious injuries when an accident happens.</a:t>
            </a:r>
            <a:r>
              <a:rPr lang="en-US" sz="1800" b="0" i="0">
                <a:solidFill>
                  <a:srgbClr val="000000"/>
                </a:solidFill>
                <a:effectLst/>
                <a:latin typeface="Arial" panose="020B0604020202020204" pitchFamily="34" charset="0"/>
              </a:rPr>
              <a:t>​</a:t>
            </a:r>
          </a:p>
          <a:p>
            <a:pPr algn="l" rtl="0" fontAlgn="base"/>
            <a:endParaRPr lang="en-US" sz="1800" b="0" i="0">
              <a:solidFill>
                <a:srgbClr val="000000"/>
              </a:solidFill>
              <a:effectLst/>
              <a:latin typeface="Arial" panose="020B0604020202020204" pitchFamily="34" charset="0"/>
            </a:endParaRPr>
          </a:p>
          <a:p>
            <a:pPr algn="l" rtl="0" fontAlgn="base"/>
            <a:r>
              <a:rPr lang="en-US" sz="1800" b="0" i="0">
                <a:solidFill>
                  <a:srgbClr val="000000"/>
                </a:solidFill>
                <a:effectLst/>
                <a:latin typeface="Arial" panose="020B0604020202020204" pitchFamily="34" charset="0"/>
              </a:rPr>
              <a:t>Restraint</a:t>
            </a:r>
          </a:p>
          <a:p>
            <a:pPr algn="l" rtl="0" fontAlgn="base"/>
            <a:r>
              <a:rPr lang="en-US" sz="1800" b="0" i="0">
                <a:solidFill>
                  <a:srgbClr val="000000"/>
                </a:solidFill>
                <a:effectLst/>
                <a:latin typeface="Arial" panose="020B0604020202020204" pitchFamily="34" charset="0"/>
              </a:rPr>
              <a:t>Num</a:t>
            </a:r>
          </a:p>
          <a:p>
            <a:pPr algn="l" rtl="0" fontAlgn="base"/>
            <a:r>
              <a:rPr lang="en-US" sz="1800" b="0" i="0">
                <a:solidFill>
                  <a:srgbClr val="000000"/>
                </a:solidFill>
                <a:effectLst/>
                <a:latin typeface="Arial" panose="020B0604020202020204" pitchFamily="34" charset="0"/>
              </a:rPr>
              <a:t>Harmful</a:t>
            </a:r>
          </a:p>
          <a:p>
            <a:pPr algn="l" rtl="0" fontAlgn="base"/>
            <a:r>
              <a:rPr lang="en-US" sz="1800" b="0" i="0">
                <a:solidFill>
                  <a:srgbClr val="000000"/>
                </a:solidFill>
                <a:effectLst/>
                <a:latin typeface="Arial" panose="020B0604020202020204" pitchFamily="34" charset="0"/>
              </a:rPr>
              <a:t>Hit and run</a:t>
            </a:r>
          </a:p>
          <a:p>
            <a:pPr algn="l" rtl="0" fontAlgn="base"/>
            <a:r>
              <a:rPr lang="en-US" sz="1800" b="0" i="0">
                <a:solidFill>
                  <a:srgbClr val="000000"/>
                </a:solidFill>
                <a:effectLst/>
                <a:latin typeface="Arial" panose="020B0604020202020204" pitchFamily="34" charset="0"/>
              </a:rPr>
              <a:t>Age</a:t>
            </a:r>
          </a:p>
          <a:p>
            <a:pPr algn="l" rtl="0" fontAlgn="base"/>
            <a:r>
              <a:rPr lang="en-US" sz="1800" b="0" i="0">
                <a:solidFill>
                  <a:srgbClr val="000000"/>
                </a:solidFill>
                <a:effectLst/>
                <a:latin typeface="Arial" panose="020B0604020202020204" pitchFamily="34" charset="0"/>
              </a:rPr>
              <a:t>Driver factors</a:t>
            </a:r>
          </a:p>
          <a:p>
            <a:pPr marL="158750" indent="0" algn="l" rtl="0" fontAlgn="base">
              <a:buNone/>
            </a:pPr>
            <a:endParaRPr lang="en-US" b="0" i="0">
              <a:solidFill>
                <a:srgbClr val="444444"/>
              </a:solidFill>
              <a:effectLst/>
              <a:latin typeface="Calibri" panose="020F0502020204030204" pitchFamily="34" charset="0"/>
            </a:endParaRPr>
          </a:p>
        </p:txBody>
      </p:sp>
    </p:spTree>
    <p:extLst>
      <p:ext uri="{BB962C8B-B14F-4D97-AF65-F5344CB8AC3E}">
        <p14:creationId xmlns:p14="http://schemas.microsoft.com/office/powerpoint/2010/main" val="6211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44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Most of the violent crimes are committed by drunkards. Therefore, the use of </a:t>
            </a:r>
            <a:r>
              <a:rPr lang="en-US" err="1"/>
              <a:t>breathalyser</a:t>
            </a:r>
            <a:r>
              <a:rPr lang="en-US"/>
              <a:t> test.</a:t>
            </a:r>
            <a:endParaRPr/>
          </a:p>
        </p:txBody>
      </p:sp>
    </p:spTree>
    <p:extLst>
      <p:ext uri="{BB962C8B-B14F-4D97-AF65-F5344CB8AC3E}">
        <p14:creationId xmlns:p14="http://schemas.microsoft.com/office/powerpoint/2010/main" val="276929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So we will first start off by sharing our business problem at hand. There's a high prevalence of traffic accidents over the years despite current measures. If you take a look at the bar graph on the right, you might be misled to think that the traffic accidents may be reducing in the recent years. However, this decrease was most likely due to the COVID situation and lock down  in 2020, where </a:t>
            </a:r>
            <a:r>
              <a:rPr lang="en-US" err="1">
                <a:latin typeface="Calibri"/>
                <a:cs typeface="Calibri"/>
              </a:rPr>
              <a:t>singaporeans</a:t>
            </a:r>
            <a:r>
              <a:rPr lang="en-US">
                <a:latin typeface="Calibri"/>
                <a:cs typeface="Calibri"/>
              </a:rPr>
              <a:t> were forced to stay at home, which resulted in a much lower amount of cars on the roads and a much lower probability of traffic accidents. In 2021, we see a surge in traffic accidents again which is of great concern. </a:t>
            </a:r>
          </a:p>
        </p:txBody>
      </p:sp>
    </p:spTree>
    <p:extLst>
      <p:ext uri="{BB962C8B-B14F-4D97-AF65-F5344CB8AC3E}">
        <p14:creationId xmlns:p14="http://schemas.microsoft.com/office/powerpoint/2010/main" val="1320859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148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Future developments should be considered to further maximize the potential of machine learning and develop a strong use case.</a:t>
            </a:r>
          </a:p>
          <a:p>
            <a:pPr marL="0" lvl="0" indent="0" algn="l" rtl="0">
              <a:spcBef>
                <a:spcPts val="0"/>
              </a:spcBef>
              <a:spcAft>
                <a:spcPts val="0"/>
              </a:spcAft>
              <a:buNone/>
            </a:pPr>
            <a:endParaRPr lang="en-US"/>
          </a:p>
          <a:p>
            <a:pPr marL="0" lvl="0" indent="0" algn="l" rtl="0">
              <a:spcBef>
                <a:spcPts val="0"/>
              </a:spcBef>
              <a:spcAft>
                <a:spcPts val="0"/>
              </a:spcAft>
              <a:buNone/>
            </a:pPr>
            <a:r>
              <a:rPr lang="en-US"/>
              <a:t>Automated Retraining: </a:t>
            </a:r>
            <a:r>
              <a:rPr lang="en-US" b="0" i="0">
                <a:solidFill>
                  <a:srgbClr val="202124"/>
                </a:solidFill>
                <a:effectLst/>
                <a:latin typeface="Roboto" panose="02000000000000000000" pitchFamily="2" charset="0"/>
              </a:rPr>
              <a:t>The goal of level 1 is to perform continuous training of the model by automating the ML pipeline; this lets you achieve continuous delivery of model prediction service. To automate the process of using new data to retrain models in production, you need to introduce automated data and model validation steps to the pipeline, as well as pipeline triggers and metadata management.</a:t>
            </a:r>
            <a:endParaRPr lang="en-US"/>
          </a:p>
        </p:txBody>
      </p:sp>
    </p:spTree>
    <p:extLst>
      <p:ext uri="{BB962C8B-B14F-4D97-AF65-F5344CB8AC3E}">
        <p14:creationId xmlns:p14="http://schemas.microsoft.com/office/powerpoint/2010/main" val="979776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778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hlinkClick r:id="rId3"/>
              </a:rPr>
              <a:t>Introduction to Random Forest in Machine Learning | Engineering Education (EngEd) Program | Section</a:t>
            </a:r>
            <a:endParaRPr lang="en-US"/>
          </a:p>
        </p:txBody>
      </p:sp>
    </p:spTree>
    <p:extLst>
      <p:ext uri="{BB962C8B-B14F-4D97-AF65-F5344CB8AC3E}">
        <p14:creationId xmlns:p14="http://schemas.microsoft.com/office/powerpoint/2010/main" val="1798635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In other words, the model runs through the entire dataset a total of 100 iterations and processes 16 samples before the model’s parameters are updated during training</a:t>
            </a:r>
          </a:p>
        </p:txBody>
      </p:sp>
    </p:spTree>
    <p:extLst>
      <p:ext uri="{BB962C8B-B14F-4D97-AF65-F5344CB8AC3E}">
        <p14:creationId xmlns:p14="http://schemas.microsoft.com/office/powerpoint/2010/main" val="987646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hlinkClick r:id="rId3"/>
              </a:rPr>
              <a:t>Introduction to Random Forest in Machine Learning | Engineering Education (</a:t>
            </a:r>
            <a:r>
              <a:rPr lang="en-US" err="1">
                <a:hlinkClick r:id="rId3"/>
              </a:rPr>
              <a:t>EngEd</a:t>
            </a:r>
            <a:r>
              <a:rPr lang="en-US">
                <a:hlinkClick r:id="rId3"/>
              </a:rPr>
              <a:t>) Program | Section</a:t>
            </a:r>
          </a:p>
          <a:p>
            <a:pPr marL="0" indent="0">
              <a:buNone/>
            </a:pPr>
            <a:r>
              <a:rPr lang="en-US"/>
              <a:t>• How to improve Bagging results? • How to infuse controlled instability, even in the presence of dominant X? </a:t>
            </a:r>
          </a:p>
          <a:p>
            <a:pPr marL="0" indent="0">
              <a:buNone/>
            </a:pPr>
            <a:r>
              <a:rPr lang="en-US"/>
              <a:t>. • Controlled Instability: Maintain accuracy while increasing diversity of models. </a:t>
            </a:r>
          </a:p>
          <a:p>
            <a:pPr marL="0" indent="0">
              <a:buNone/>
            </a:pPr>
            <a:r>
              <a:rPr lang="en-US"/>
              <a:t>1. Random Subset Feature Selection (Different subset of </a:t>
            </a:r>
            <a:r>
              <a:rPr lang="en-US" err="1"/>
              <a:t>Xs</a:t>
            </a:r>
            <a:r>
              <a:rPr lang="en-US"/>
              <a:t>, randomly at each split), and at the same time,</a:t>
            </a:r>
          </a:p>
          <a:p>
            <a:pPr marL="0" indent="0">
              <a:buNone/>
            </a:pPr>
            <a:r>
              <a:rPr lang="en-US"/>
              <a:t> 2. Grow the CART tree to the max from each bootstrap sample to maintain high accuracy (no pruning). The bigger the tree, the higher the accuracy on trainset. </a:t>
            </a:r>
          </a:p>
        </p:txBody>
      </p:sp>
    </p:spTree>
    <p:extLst>
      <p:ext uri="{BB962C8B-B14F-4D97-AF65-F5344CB8AC3E}">
        <p14:creationId xmlns:p14="http://schemas.microsoft.com/office/powerpoint/2010/main" val="145334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Introduction to Random Forest in Machine Learning | Engineering Education (</a:t>
            </a:r>
            <a:r>
              <a:rPr lang="en-US" err="1"/>
              <a:t>EngEd</a:t>
            </a:r>
            <a:r>
              <a:rPr lang="en-US"/>
              <a:t>) Program | Section\</a:t>
            </a:r>
          </a:p>
          <a:p>
            <a:pPr marL="0" indent="0">
              <a:buNone/>
            </a:pPr>
            <a:r>
              <a:rPr lang="en-US"/>
              <a:t>Random Forest is not as prone to overfitting as the other models shown above. This is due to the combination of Bootstrapping, RSF which creates new decision trees based of a different sample of the original data and does each split with a random set of X variables. The trees are also grown to the max to infuse additional controlled instability. Eventually as many different trees are created, their results are all aggregated to give a more accurate output from a singular input. </a:t>
            </a:r>
          </a:p>
          <a:p>
            <a:pPr marL="0" indent="0">
              <a:buNone/>
            </a:pPr>
            <a:r>
              <a:rPr lang="en-US" u="sng"/>
              <a:t>Black line – overall error (100% - accuracy)</a:t>
            </a:r>
          </a:p>
          <a:p>
            <a:pPr marL="0" indent="0">
              <a:buNone/>
            </a:pPr>
            <a:r>
              <a:rPr lang="en-US" u="sng"/>
              <a:t>Red – false positive rate</a:t>
            </a:r>
          </a:p>
          <a:p>
            <a:pPr marL="0" indent="0">
              <a:buNone/>
            </a:pPr>
            <a:r>
              <a:rPr lang="en-US" u="sng"/>
              <a:t>Green – false negative rate </a:t>
            </a:r>
          </a:p>
          <a:p>
            <a:pPr marL="0" indent="0">
              <a:buNone/>
            </a:pPr>
            <a:endParaRPr lang="en-US" u="sng"/>
          </a:p>
          <a:p>
            <a:pPr>
              <a:buChar char="•"/>
            </a:pPr>
            <a:r>
              <a:rPr lang="en-US" sz="1100">
                <a:latin typeface="Fira Sans" panose="020B0503050000020004" pitchFamily="34" charset="0"/>
                <a:cs typeface="Calibri"/>
              </a:rPr>
              <a:t>9 random features was used at each split</a:t>
            </a:r>
          </a:p>
          <a:p>
            <a:pPr>
              <a:buChar char="•"/>
            </a:pPr>
            <a:r>
              <a:rPr lang="en-US" sz="1100">
                <a:latin typeface="Fira Sans" panose="020B0503050000020004" pitchFamily="34" charset="0"/>
                <a:cs typeface="Calibri"/>
              </a:rPr>
              <a:t>500 decision trees was built on 500 </a:t>
            </a:r>
            <a:br>
              <a:rPr lang="en-US" sz="1100">
                <a:latin typeface="Fira Sans" panose="020B0503050000020004" pitchFamily="34" charset="0"/>
                <a:cs typeface="Calibri"/>
              </a:rPr>
            </a:br>
            <a:r>
              <a:rPr lang="en-US" sz="1100">
                <a:latin typeface="Fira Sans" panose="020B0503050000020004" pitchFamily="34" charset="0"/>
                <a:cs typeface="Calibri"/>
              </a:rPr>
              <a:t>bootstrapped sample</a:t>
            </a:r>
          </a:p>
          <a:p>
            <a:pPr>
              <a:buChar char="•"/>
            </a:pPr>
            <a:r>
              <a:rPr lang="en-US" sz="1100">
                <a:latin typeface="Fira Sans" panose="020B0503050000020004" pitchFamily="34" charset="0"/>
                <a:cs typeface="Calibri"/>
              </a:rPr>
              <a:t>Decision tree grown to the max</a:t>
            </a:r>
          </a:p>
          <a:p>
            <a:pPr marL="0" indent="0">
              <a:buNone/>
            </a:pPr>
            <a:endParaRPr lang="en-US"/>
          </a:p>
        </p:txBody>
      </p:sp>
    </p:spTree>
    <p:extLst>
      <p:ext uri="{BB962C8B-B14F-4D97-AF65-F5344CB8AC3E}">
        <p14:creationId xmlns:p14="http://schemas.microsoft.com/office/powerpoint/2010/main" val="4205521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40f3d2ab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40f3d2ab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hlinkClick r:id="rId3"/>
              </a:rPr>
              <a:t>Introduction to Random Forest in Machine Learning | Engineering Education (EngEd) Program | Section</a:t>
            </a:r>
          </a:p>
          <a:p>
            <a:pPr marL="0" indent="0">
              <a:buNone/>
            </a:pPr>
            <a:r>
              <a:rPr lang="en-US"/>
              <a:t>RF is comprised of many decision trees that are bu</a:t>
            </a:r>
          </a:p>
        </p:txBody>
      </p:sp>
    </p:spTree>
    <p:extLst>
      <p:ext uri="{BB962C8B-B14F-4D97-AF65-F5344CB8AC3E}">
        <p14:creationId xmlns:p14="http://schemas.microsoft.com/office/powerpoint/2010/main" val="231974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However, the good thing is that the number of fatalities has been decreasing year on year, ignoring the </a:t>
            </a:r>
            <a:r>
              <a:rPr lang="en-US" err="1">
                <a:latin typeface="Calibri"/>
                <a:cs typeface="Calibri"/>
              </a:rPr>
              <a:t>abnormaly</a:t>
            </a:r>
            <a:r>
              <a:rPr lang="en-US">
                <a:latin typeface="Calibri"/>
                <a:cs typeface="Calibri"/>
              </a:rPr>
              <a:t> of 2020. This is a good sign but, if we were to compare the number of fatalities per vehicle, we still fare worse compared to countries such as Japan, the UK and Hong Kong. This also means that while Singapore may see fewer road accidents compared to its counterparts, the accidents are more severe.  </a:t>
            </a:r>
            <a:endParaRPr lang="en-US"/>
          </a:p>
        </p:txBody>
      </p:sp>
    </p:spTree>
    <p:extLst>
      <p:ext uri="{BB962C8B-B14F-4D97-AF65-F5344CB8AC3E}">
        <p14:creationId xmlns:p14="http://schemas.microsoft.com/office/powerpoint/2010/main" val="2621223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So what does this mean for the LTA and the Singapore government? Costs. The costs are high for traffic accidents, especially so for more serious accidents. In fact, it was estimated that traffic accidents cost about 610.3 million annually. This was already a very conservative estimate in 2006 and the actual amount today may be way higher than this amount. This large amount of money could easily have been saved and used for better purposes in our economy and betterment of society if we managed to achieve zero fatalities on our roads. </a:t>
            </a:r>
            <a:endParaRPr lang="en-US"/>
          </a:p>
        </p:txBody>
      </p:sp>
    </p:spTree>
    <p:extLst>
      <p:ext uri="{BB962C8B-B14F-4D97-AF65-F5344CB8AC3E}">
        <p14:creationId xmlns:p14="http://schemas.microsoft.com/office/powerpoint/2010/main" val="339890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We will take a closer look at what the LTA and the Traffic Police has already implemented to tackle the current problem.  Firstly, the Intelligent Transport System is a network of sensors and cameras that work 24/7 to collect data on traffic flow and road demand to optimize transportation networks and boost safety in Singapore. Drivers can access real-time information about road conditions, enabling them to make better travel plans and avoid congested areas which are more accident-prone. Additionally, the system is also able to identify accidents in real-time and automatically adjust traffic signals, alert emergency services or redirect traffic flow.</a:t>
            </a:r>
            <a:endParaRPr lang="en-US"/>
          </a:p>
        </p:txBody>
      </p:sp>
    </p:spTree>
    <p:extLst>
      <p:ext uri="{BB962C8B-B14F-4D97-AF65-F5344CB8AC3E}">
        <p14:creationId xmlns:p14="http://schemas.microsoft.com/office/powerpoint/2010/main" val="52576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Secondly, in 2019, the Singapore Traffic police has also made simulation training compulsory for all new motorists and training scenarios were based on the top 10 causes of traffic accidents that frequently cause injuries. Through simulation training, the new learner drivers can practice defensive driving in a safe and controlled environment, and prepares them for a variety of road circumstances. </a:t>
            </a:r>
          </a:p>
          <a:p>
            <a:pPr>
              <a:buNone/>
            </a:pPr>
            <a:endParaRPr lang="en-US"/>
          </a:p>
        </p:txBody>
      </p:sp>
    </p:spTree>
    <p:extLst>
      <p:ext uri="{BB962C8B-B14F-4D97-AF65-F5344CB8AC3E}">
        <p14:creationId xmlns:p14="http://schemas.microsoft.com/office/powerpoint/2010/main" val="306316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So, the current solutions sounds pretty good right on first glance? Why are traffic accidents still so prevalent then? Well, the underlying issue is because traffic accidents are a multi-faceted problem with many  possible root causes, making it difficult to address effectively. For example, all of these factors can contribute to accidents. Human error, vehicle malfunction, road design, weather conditions, jaywalking are all possible causes. A combination of these factors are also possible. According to the Heinrich Domino Theory, even a small error can </a:t>
            </a:r>
            <a:endParaRPr lang="en-US"/>
          </a:p>
        </p:txBody>
      </p:sp>
    </p:spTree>
    <p:extLst>
      <p:ext uri="{BB962C8B-B14F-4D97-AF65-F5344CB8AC3E}">
        <p14:creationId xmlns:p14="http://schemas.microsoft.com/office/powerpoint/2010/main" val="399212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First point is in line with the industry standard of WHO</a:t>
            </a:r>
          </a:p>
        </p:txBody>
      </p:sp>
    </p:spTree>
    <p:extLst>
      <p:ext uri="{BB962C8B-B14F-4D97-AF65-F5344CB8AC3E}">
        <p14:creationId xmlns:p14="http://schemas.microsoft.com/office/powerpoint/2010/main" val="144678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599000"/>
            <a:ext cx="4114800" cy="32598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0" y="3791525"/>
            <a:ext cx="2657100" cy="59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595300" y="0"/>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aphicFrame>
        <p:nvGraphicFramePr>
          <p:cNvPr id="4" name="Table 4">
            <a:extLst>
              <a:ext uri="{FF2B5EF4-FFF2-40B4-BE49-F238E27FC236}">
                <a16:creationId xmlns:a16="http://schemas.microsoft.com/office/drawing/2014/main" id="{7D5C4510-EABD-1A52-5439-AED09FB31B3B}"/>
              </a:ext>
            </a:extLst>
          </p:cNvPr>
          <p:cNvGraphicFramePr>
            <a:graphicFrameLocks noGrp="1"/>
          </p:cNvGraphicFramePr>
          <p:nvPr userDrawn="1">
            <p:extLst>
              <p:ext uri="{D42A27DB-BD31-4B8C-83A1-F6EECF244321}">
                <p14:modId xmlns:p14="http://schemas.microsoft.com/office/powerpoint/2010/main" val="3050062098"/>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1">
                          <a:latin typeface="Fira Sans" panose="020B0503050000020004" pitchFamily="34" charset="0"/>
                        </a:rPr>
                        <a:t>Introduction</a:t>
                      </a:r>
                    </a:p>
                  </a:txBody>
                  <a:tcPr/>
                </a:tc>
                <a:tc>
                  <a:txBody>
                    <a:bodyPr/>
                    <a:lstStyle/>
                    <a:p>
                      <a:pPr algn="ctr"/>
                      <a:r>
                        <a:rPr lang="en-SG" sz="1100" b="0">
                          <a:latin typeface="Fira Sans" panose="020B0503050000020004" pitchFamily="34" charset="0"/>
                        </a:rPr>
                        <a:t>Data Handling</a:t>
                      </a:r>
                    </a:p>
                  </a:txBody>
                  <a:tcPr/>
                </a:tc>
                <a:tc>
                  <a:txBody>
                    <a:bodyPr/>
                    <a:lstStyle/>
                    <a:p>
                      <a:pPr algn="ctr"/>
                      <a:r>
                        <a:rPr lang="en-SG" sz="1100" b="0">
                          <a:latin typeface="Fira Sans" panose="020B0503050000020004" pitchFamily="34" charset="0"/>
                        </a:rPr>
                        <a:t>Predictive Models</a:t>
                      </a:r>
                    </a:p>
                  </a:txBody>
                  <a:tcPr/>
                </a:tc>
                <a:tc>
                  <a:txBody>
                    <a:bodyPr/>
                    <a:lstStyle/>
                    <a:p>
                      <a:pPr algn="ctr"/>
                      <a:r>
                        <a:rPr lang="en-SG" sz="1100" b="0">
                          <a:latin typeface="Fira Sans" panose="020B0503050000020004" pitchFamily="34" charset="0"/>
                        </a:rPr>
                        <a:t>Factor Analysis</a:t>
                      </a:r>
                    </a:p>
                  </a:txBody>
                  <a:tcPr/>
                </a:tc>
                <a:tc>
                  <a:txBody>
                    <a:bodyPr/>
                    <a:lstStyle/>
                    <a:p>
                      <a:pPr algn="ctr"/>
                      <a:r>
                        <a:rPr lang="en-SG" sz="1100" b="0">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0F7D3775-4633-D067-425E-76E0405B19E3}"/>
              </a:ext>
            </a:extLst>
          </p:cNvPr>
          <p:cNvCxnSpPr>
            <a:cxnSpLocks/>
          </p:cNvCxnSpPr>
          <p:nvPr userDrawn="1"/>
        </p:nvCxnSpPr>
        <p:spPr>
          <a:xfrm>
            <a:off x="446567" y="5118812"/>
            <a:ext cx="85060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aphicFrame>
        <p:nvGraphicFramePr>
          <p:cNvPr id="2" name="Table 4">
            <a:extLst>
              <a:ext uri="{FF2B5EF4-FFF2-40B4-BE49-F238E27FC236}">
                <a16:creationId xmlns:a16="http://schemas.microsoft.com/office/drawing/2014/main" id="{FFA71838-3543-CADF-DB43-B08F14A00639}"/>
              </a:ext>
            </a:extLst>
          </p:cNvPr>
          <p:cNvGraphicFramePr>
            <a:graphicFrameLocks noGrp="1"/>
          </p:cNvGraphicFramePr>
          <p:nvPr userDrawn="1">
            <p:extLst>
              <p:ext uri="{D42A27DB-BD31-4B8C-83A1-F6EECF244321}">
                <p14:modId xmlns:p14="http://schemas.microsoft.com/office/powerpoint/2010/main" val="2111777314"/>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1">
                          <a:latin typeface="Fira Sans" panose="020B0503050000020004" pitchFamily="34" charset="0"/>
                        </a:rPr>
                        <a:t>Introduction</a:t>
                      </a:r>
                    </a:p>
                  </a:txBody>
                  <a:tcPr/>
                </a:tc>
                <a:tc>
                  <a:txBody>
                    <a:bodyPr/>
                    <a:lstStyle/>
                    <a:p>
                      <a:pPr algn="ctr"/>
                      <a:r>
                        <a:rPr lang="en-SG" sz="1100" b="0">
                          <a:latin typeface="Fira Sans" panose="020B0503050000020004" pitchFamily="34" charset="0"/>
                        </a:rPr>
                        <a:t>Data Handling</a:t>
                      </a:r>
                    </a:p>
                  </a:txBody>
                  <a:tcPr/>
                </a:tc>
                <a:tc>
                  <a:txBody>
                    <a:bodyPr/>
                    <a:lstStyle/>
                    <a:p>
                      <a:pPr algn="ctr"/>
                      <a:r>
                        <a:rPr lang="en-SG" sz="1100" b="0">
                          <a:latin typeface="Fira Sans" panose="020B0503050000020004" pitchFamily="34" charset="0"/>
                        </a:rPr>
                        <a:t>Predictive Models</a:t>
                      </a:r>
                    </a:p>
                  </a:txBody>
                  <a:tcPr/>
                </a:tc>
                <a:tc>
                  <a:txBody>
                    <a:bodyPr/>
                    <a:lstStyle/>
                    <a:p>
                      <a:pPr algn="ctr"/>
                      <a:r>
                        <a:rPr lang="en-SG" sz="1100" b="0">
                          <a:latin typeface="Fira Sans" panose="020B0503050000020004" pitchFamily="34" charset="0"/>
                        </a:rPr>
                        <a:t>Factor Analysis</a:t>
                      </a:r>
                    </a:p>
                  </a:txBody>
                  <a:tcPr/>
                </a:tc>
                <a:tc>
                  <a:txBody>
                    <a:bodyPr/>
                    <a:lstStyle/>
                    <a:p>
                      <a:pPr algn="ctr"/>
                      <a:r>
                        <a:rPr lang="en-SG" sz="1100" b="0">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14A1E065-FEEC-9EE0-41BC-80CE3DD24367}"/>
              </a:ext>
            </a:extLst>
          </p:cNvPr>
          <p:cNvCxnSpPr>
            <a:cxnSpLocks/>
          </p:cNvCxnSpPr>
          <p:nvPr userDrawn="1"/>
        </p:nvCxnSpPr>
        <p:spPr>
          <a:xfrm>
            <a:off x="446567" y="5118812"/>
            <a:ext cx="85060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aphicFrame>
        <p:nvGraphicFramePr>
          <p:cNvPr id="2" name="Table 4">
            <a:extLst>
              <a:ext uri="{FF2B5EF4-FFF2-40B4-BE49-F238E27FC236}">
                <a16:creationId xmlns:a16="http://schemas.microsoft.com/office/drawing/2014/main" id="{FFA71838-3543-CADF-DB43-B08F14A00639}"/>
              </a:ext>
            </a:extLst>
          </p:cNvPr>
          <p:cNvGraphicFramePr>
            <a:graphicFrameLocks noGrp="1"/>
          </p:cNvGraphicFramePr>
          <p:nvPr userDrawn="1">
            <p:extLst>
              <p:ext uri="{D42A27DB-BD31-4B8C-83A1-F6EECF244321}">
                <p14:modId xmlns:p14="http://schemas.microsoft.com/office/powerpoint/2010/main" val="2573124109"/>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0">
                          <a:latin typeface="Fira Sans" panose="020B0503050000020004" pitchFamily="34" charset="0"/>
                        </a:rPr>
                        <a:t>Introduction</a:t>
                      </a:r>
                    </a:p>
                  </a:txBody>
                  <a:tcPr/>
                </a:tc>
                <a:tc>
                  <a:txBody>
                    <a:bodyPr/>
                    <a:lstStyle/>
                    <a:p>
                      <a:pPr algn="ctr"/>
                      <a:r>
                        <a:rPr lang="en-SG" sz="1100" b="1">
                          <a:latin typeface="Fira Sans" panose="020B0503050000020004" pitchFamily="34" charset="0"/>
                        </a:rPr>
                        <a:t>Data Handling</a:t>
                      </a:r>
                    </a:p>
                  </a:txBody>
                  <a:tcPr/>
                </a:tc>
                <a:tc>
                  <a:txBody>
                    <a:bodyPr/>
                    <a:lstStyle/>
                    <a:p>
                      <a:pPr algn="ctr"/>
                      <a:r>
                        <a:rPr lang="en-SG" sz="1100" b="0">
                          <a:latin typeface="Fira Sans" panose="020B0503050000020004" pitchFamily="34" charset="0"/>
                        </a:rPr>
                        <a:t>Predictive Models</a:t>
                      </a:r>
                    </a:p>
                  </a:txBody>
                  <a:tcPr/>
                </a:tc>
                <a:tc>
                  <a:txBody>
                    <a:bodyPr/>
                    <a:lstStyle/>
                    <a:p>
                      <a:pPr algn="ctr"/>
                      <a:r>
                        <a:rPr lang="en-SG" sz="1100" b="0">
                          <a:latin typeface="Fira Sans" panose="020B0503050000020004" pitchFamily="34" charset="0"/>
                        </a:rPr>
                        <a:t>Factor Analysis</a:t>
                      </a:r>
                    </a:p>
                  </a:txBody>
                  <a:tcPr/>
                </a:tc>
                <a:tc>
                  <a:txBody>
                    <a:bodyPr/>
                    <a:lstStyle/>
                    <a:p>
                      <a:pPr algn="ctr"/>
                      <a:r>
                        <a:rPr lang="en-SG" sz="1100" b="0">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14A1E065-FEEC-9EE0-41BC-80CE3DD24367}"/>
              </a:ext>
            </a:extLst>
          </p:cNvPr>
          <p:cNvCxnSpPr>
            <a:cxnSpLocks/>
          </p:cNvCxnSpPr>
          <p:nvPr userDrawn="1"/>
        </p:nvCxnSpPr>
        <p:spPr>
          <a:xfrm>
            <a:off x="2190306" y="5126786"/>
            <a:ext cx="94629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653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aphicFrame>
        <p:nvGraphicFramePr>
          <p:cNvPr id="2" name="Table 4">
            <a:extLst>
              <a:ext uri="{FF2B5EF4-FFF2-40B4-BE49-F238E27FC236}">
                <a16:creationId xmlns:a16="http://schemas.microsoft.com/office/drawing/2014/main" id="{FFA71838-3543-CADF-DB43-B08F14A00639}"/>
              </a:ext>
            </a:extLst>
          </p:cNvPr>
          <p:cNvGraphicFramePr>
            <a:graphicFrameLocks noGrp="1"/>
          </p:cNvGraphicFramePr>
          <p:nvPr userDrawn="1">
            <p:extLst>
              <p:ext uri="{D42A27DB-BD31-4B8C-83A1-F6EECF244321}">
                <p14:modId xmlns:p14="http://schemas.microsoft.com/office/powerpoint/2010/main" val="1703821329"/>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0">
                          <a:latin typeface="Fira Sans" panose="020B0503050000020004" pitchFamily="34" charset="0"/>
                        </a:rPr>
                        <a:t>Introduction</a:t>
                      </a:r>
                    </a:p>
                  </a:txBody>
                  <a:tcPr/>
                </a:tc>
                <a:tc>
                  <a:txBody>
                    <a:bodyPr/>
                    <a:lstStyle/>
                    <a:p>
                      <a:pPr algn="ctr"/>
                      <a:r>
                        <a:rPr lang="en-SG" sz="1100" b="0">
                          <a:latin typeface="Fira Sans" panose="020B0503050000020004" pitchFamily="34" charset="0"/>
                        </a:rPr>
                        <a:t>Data Handling</a:t>
                      </a:r>
                    </a:p>
                  </a:txBody>
                  <a:tcPr/>
                </a:tc>
                <a:tc>
                  <a:txBody>
                    <a:bodyPr/>
                    <a:lstStyle/>
                    <a:p>
                      <a:pPr algn="ctr"/>
                      <a:r>
                        <a:rPr lang="en-SG" sz="1100" b="1">
                          <a:latin typeface="Fira Sans" panose="020B0503050000020004" pitchFamily="34" charset="0"/>
                        </a:rPr>
                        <a:t>Predictive Models</a:t>
                      </a:r>
                    </a:p>
                  </a:txBody>
                  <a:tcPr/>
                </a:tc>
                <a:tc>
                  <a:txBody>
                    <a:bodyPr/>
                    <a:lstStyle/>
                    <a:p>
                      <a:pPr algn="ctr"/>
                      <a:r>
                        <a:rPr lang="en-SG" sz="1100" b="0">
                          <a:latin typeface="Fira Sans" panose="020B0503050000020004" pitchFamily="34" charset="0"/>
                        </a:rPr>
                        <a:t>Factor Analysis</a:t>
                      </a:r>
                    </a:p>
                  </a:txBody>
                  <a:tcPr/>
                </a:tc>
                <a:tc>
                  <a:txBody>
                    <a:bodyPr/>
                    <a:lstStyle/>
                    <a:p>
                      <a:pPr algn="ctr"/>
                      <a:r>
                        <a:rPr lang="en-SG" sz="1100" b="0">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14A1E065-FEEC-9EE0-41BC-80CE3DD24367}"/>
              </a:ext>
            </a:extLst>
          </p:cNvPr>
          <p:cNvCxnSpPr>
            <a:cxnSpLocks/>
          </p:cNvCxnSpPr>
          <p:nvPr userDrawn="1"/>
        </p:nvCxnSpPr>
        <p:spPr>
          <a:xfrm>
            <a:off x="3886198" y="5124127"/>
            <a:ext cx="116426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4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aphicFrame>
        <p:nvGraphicFramePr>
          <p:cNvPr id="2" name="Table 4">
            <a:extLst>
              <a:ext uri="{FF2B5EF4-FFF2-40B4-BE49-F238E27FC236}">
                <a16:creationId xmlns:a16="http://schemas.microsoft.com/office/drawing/2014/main" id="{FFA71838-3543-CADF-DB43-B08F14A00639}"/>
              </a:ext>
            </a:extLst>
          </p:cNvPr>
          <p:cNvGraphicFramePr>
            <a:graphicFrameLocks noGrp="1"/>
          </p:cNvGraphicFramePr>
          <p:nvPr userDrawn="1">
            <p:extLst>
              <p:ext uri="{D42A27DB-BD31-4B8C-83A1-F6EECF244321}">
                <p14:modId xmlns:p14="http://schemas.microsoft.com/office/powerpoint/2010/main" val="1164770416"/>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0">
                          <a:latin typeface="Fira Sans" panose="020B0503050000020004" pitchFamily="34" charset="0"/>
                        </a:rPr>
                        <a:t>Introduction</a:t>
                      </a:r>
                    </a:p>
                  </a:txBody>
                  <a:tcPr/>
                </a:tc>
                <a:tc>
                  <a:txBody>
                    <a:bodyPr/>
                    <a:lstStyle/>
                    <a:p>
                      <a:pPr algn="ctr"/>
                      <a:r>
                        <a:rPr lang="en-SG" sz="1100" b="0">
                          <a:latin typeface="Fira Sans" panose="020B0503050000020004" pitchFamily="34" charset="0"/>
                        </a:rPr>
                        <a:t>Data Handling</a:t>
                      </a:r>
                    </a:p>
                  </a:txBody>
                  <a:tcPr/>
                </a:tc>
                <a:tc>
                  <a:txBody>
                    <a:bodyPr/>
                    <a:lstStyle/>
                    <a:p>
                      <a:pPr algn="ctr"/>
                      <a:r>
                        <a:rPr lang="en-SG" sz="1100" b="0">
                          <a:latin typeface="Fira Sans" panose="020B0503050000020004" pitchFamily="34" charset="0"/>
                        </a:rPr>
                        <a:t>Predictive Models</a:t>
                      </a:r>
                    </a:p>
                  </a:txBody>
                  <a:tcPr/>
                </a:tc>
                <a:tc>
                  <a:txBody>
                    <a:bodyPr/>
                    <a:lstStyle/>
                    <a:p>
                      <a:pPr algn="ctr"/>
                      <a:r>
                        <a:rPr lang="en-SG" sz="1100" b="0">
                          <a:latin typeface="Fira Sans" panose="020B0503050000020004" pitchFamily="34" charset="0"/>
                        </a:rPr>
                        <a:t>Factor Analysis</a:t>
                      </a:r>
                    </a:p>
                  </a:txBody>
                  <a:tcPr/>
                </a:tc>
                <a:tc>
                  <a:txBody>
                    <a:bodyPr/>
                    <a:lstStyle/>
                    <a:p>
                      <a:pPr algn="ctr"/>
                      <a:r>
                        <a:rPr lang="en-SG" sz="1100" b="1">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14A1E065-FEEC-9EE0-41BC-80CE3DD24367}"/>
              </a:ext>
            </a:extLst>
          </p:cNvPr>
          <p:cNvCxnSpPr>
            <a:cxnSpLocks/>
          </p:cNvCxnSpPr>
          <p:nvPr userDrawn="1"/>
        </p:nvCxnSpPr>
        <p:spPr>
          <a:xfrm>
            <a:off x="7527849" y="5127552"/>
            <a:ext cx="115895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8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aphicFrame>
        <p:nvGraphicFramePr>
          <p:cNvPr id="2" name="Table 4">
            <a:extLst>
              <a:ext uri="{FF2B5EF4-FFF2-40B4-BE49-F238E27FC236}">
                <a16:creationId xmlns:a16="http://schemas.microsoft.com/office/drawing/2014/main" id="{FFA71838-3543-CADF-DB43-B08F14A00639}"/>
              </a:ext>
            </a:extLst>
          </p:cNvPr>
          <p:cNvGraphicFramePr>
            <a:graphicFrameLocks noGrp="1"/>
          </p:cNvGraphicFramePr>
          <p:nvPr userDrawn="1">
            <p:extLst>
              <p:ext uri="{D42A27DB-BD31-4B8C-83A1-F6EECF244321}">
                <p14:modId xmlns:p14="http://schemas.microsoft.com/office/powerpoint/2010/main" val="2465300796"/>
              </p:ext>
            </p:extLst>
          </p:nvPr>
        </p:nvGraphicFramePr>
        <p:xfrm>
          <a:off x="0" y="4900250"/>
          <a:ext cx="9144000" cy="370840"/>
        </p:xfrm>
        <a:graphic>
          <a:graphicData uri="http://schemas.openxmlformats.org/drawingml/2006/table">
            <a:tbl>
              <a:tblPr firstRow="1" bandRow="1">
                <a:tableStyleId>{2D5ABB26-0587-4C30-8999-92F81FD0307C}</a:tableStyleId>
              </a:tblPr>
              <a:tblGrid>
                <a:gridCol w="1765005">
                  <a:extLst>
                    <a:ext uri="{9D8B030D-6E8A-4147-A177-3AD203B41FA5}">
                      <a16:colId xmlns:a16="http://schemas.microsoft.com/office/drawing/2014/main" val="4016452913"/>
                    </a:ext>
                  </a:extLst>
                </a:gridCol>
                <a:gridCol w="1765004">
                  <a:extLst>
                    <a:ext uri="{9D8B030D-6E8A-4147-A177-3AD203B41FA5}">
                      <a16:colId xmlns:a16="http://schemas.microsoft.com/office/drawing/2014/main" val="2522809842"/>
                    </a:ext>
                  </a:extLst>
                </a:gridCol>
                <a:gridCol w="1876647">
                  <a:extLst>
                    <a:ext uri="{9D8B030D-6E8A-4147-A177-3AD203B41FA5}">
                      <a16:colId xmlns:a16="http://schemas.microsoft.com/office/drawing/2014/main" val="1142542853"/>
                    </a:ext>
                  </a:extLst>
                </a:gridCol>
                <a:gridCol w="1679944">
                  <a:extLst>
                    <a:ext uri="{9D8B030D-6E8A-4147-A177-3AD203B41FA5}">
                      <a16:colId xmlns:a16="http://schemas.microsoft.com/office/drawing/2014/main" val="3803886791"/>
                    </a:ext>
                  </a:extLst>
                </a:gridCol>
                <a:gridCol w="2057400">
                  <a:extLst>
                    <a:ext uri="{9D8B030D-6E8A-4147-A177-3AD203B41FA5}">
                      <a16:colId xmlns:a16="http://schemas.microsoft.com/office/drawing/2014/main" val="722546742"/>
                    </a:ext>
                  </a:extLst>
                </a:gridCol>
              </a:tblGrid>
              <a:tr h="370840">
                <a:tc>
                  <a:txBody>
                    <a:bodyPr/>
                    <a:lstStyle/>
                    <a:p>
                      <a:pPr algn="ctr"/>
                      <a:r>
                        <a:rPr lang="en-SG" sz="1100" b="0">
                          <a:latin typeface="Fira Sans" panose="020B0503050000020004" pitchFamily="34" charset="0"/>
                        </a:rPr>
                        <a:t>Introduction</a:t>
                      </a:r>
                    </a:p>
                  </a:txBody>
                  <a:tcPr/>
                </a:tc>
                <a:tc>
                  <a:txBody>
                    <a:bodyPr/>
                    <a:lstStyle/>
                    <a:p>
                      <a:pPr algn="ctr"/>
                      <a:r>
                        <a:rPr lang="en-SG" sz="1100" b="0">
                          <a:latin typeface="Fira Sans" panose="020B0503050000020004" pitchFamily="34" charset="0"/>
                        </a:rPr>
                        <a:t>Data Handling</a:t>
                      </a:r>
                    </a:p>
                  </a:txBody>
                  <a:tcPr/>
                </a:tc>
                <a:tc>
                  <a:txBody>
                    <a:bodyPr/>
                    <a:lstStyle/>
                    <a:p>
                      <a:pPr algn="ctr"/>
                      <a:r>
                        <a:rPr lang="en-SG" sz="1100" b="0">
                          <a:latin typeface="Fira Sans" panose="020B0503050000020004" pitchFamily="34" charset="0"/>
                        </a:rPr>
                        <a:t>Predictive Models</a:t>
                      </a:r>
                    </a:p>
                  </a:txBody>
                  <a:tcPr/>
                </a:tc>
                <a:tc>
                  <a:txBody>
                    <a:bodyPr/>
                    <a:lstStyle/>
                    <a:p>
                      <a:pPr algn="ctr"/>
                      <a:r>
                        <a:rPr lang="en-SG" sz="1100" b="1">
                          <a:latin typeface="Fira Sans" panose="020B0503050000020004" pitchFamily="34" charset="0"/>
                        </a:rPr>
                        <a:t>Factor Analysis</a:t>
                      </a:r>
                    </a:p>
                  </a:txBody>
                  <a:tcPr/>
                </a:tc>
                <a:tc>
                  <a:txBody>
                    <a:bodyPr/>
                    <a:lstStyle/>
                    <a:p>
                      <a:pPr algn="ctr"/>
                      <a:r>
                        <a:rPr lang="en-SG" sz="1100" b="0">
                          <a:latin typeface="Fira Sans" panose="020B0503050000020004" pitchFamily="34" charset="0"/>
                        </a:rPr>
                        <a:t>Recommendations</a:t>
                      </a:r>
                    </a:p>
                  </a:txBody>
                  <a:tcPr/>
                </a:tc>
                <a:extLst>
                  <a:ext uri="{0D108BD9-81ED-4DB2-BD59-A6C34878D82A}">
                    <a16:rowId xmlns:a16="http://schemas.microsoft.com/office/drawing/2014/main" val="2061890225"/>
                  </a:ext>
                </a:extLst>
              </a:tr>
            </a:tbl>
          </a:graphicData>
        </a:graphic>
      </p:graphicFrame>
      <p:cxnSp>
        <p:nvCxnSpPr>
          <p:cNvPr id="3" name="Straight Connector 2">
            <a:extLst>
              <a:ext uri="{FF2B5EF4-FFF2-40B4-BE49-F238E27FC236}">
                <a16:creationId xmlns:a16="http://schemas.microsoft.com/office/drawing/2014/main" id="{14A1E065-FEEC-9EE0-41BC-80CE3DD24367}"/>
              </a:ext>
            </a:extLst>
          </p:cNvPr>
          <p:cNvCxnSpPr>
            <a:cxnSpLocks/>
          </p:cNvCxnSpPr>
          <p:nvPr userDrawn="1"/>
        </p:nvCxnSpPr>
        <p:spPr>
          <a:xfrm>
            <a:off x="5757528" y="5126787"/>
            <a:ext cx="98351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938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3454"/>
            <a:ext cx="8229600" cy="3583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78" r:id="rId3"/>
    <p:sldLayoutId id="2147483679" r:id="rId4"/>
    <p:sldLayoutId id="2147483681"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FF00FF"/>
          </p15:clr>
        </p15:guide>
        <p15:guide id="2" pos="5472">
          <p15:clr>
            <a:srgbClr val="FF00FF"/>
          </p15:clr>
        </p15:guide>
        <p15:guide id="3" orient="horz" pos="259">
          <p15:clr>
            <a:srgbClr val="FF00FF"/>
          </p15:clr>
        </p15:guide>
        <p15:guide id="4" orient="horz" pos="2984">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hyperlink" Target="https://www.publicdomainpictures.net/view-image.php?image=47933&amp;picture=wheelie-bi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2861832" y="1198737"/>
            <a:ext cx="5733708" cy="2501031"/>
          </a:xfrm>
          <a:prstGeom prst="rect">
            <a:avLst/>
          </a:prstGeom>
        </p:spPr>
        <p:txBody>
          <a:bodyPr spcFirstLastPara="1" wrap="square" lIns="91425" tIns="91425" rIns="91425" bIns="91425" anchor="t" anchorCtr="0">
            <a:noAutofit/>
          </a:bodyPr>
          <a:lstStyle/>
          <a:p>
            <a:pPr algn="ctr"/>
            <a:r>
              <a:rPr lang="en-US" sz="3200"/>
              <a:t>The Quest for Zero Fatalities: </a:t>
            </a:r>
            <a:br>
              <a:rPr lang="en-US" sz="3200"/>
            </a:br>
            <a:br>
              <a:rPr lang="en-US" sz="3200"/>
            </a:br>
            <a:r>
              <a:rPr lang="en-US" sz="2400" b="0"/>
              <a:t>Utilizing Machine Learning ​</a:t>
            </a:r>
            <a:br>
              <a:rPr lang="en-US" sz="2400" b="0"/>
            </a:br>
            <a:r>
              <a:rPr lang="en-US" sz="2400" b="0"/>
              <a:t>To Discover Key Factors To Reduce ​</a:t>
            </a:r>
            <a:br>
              <a:rPr lang="en-US" sz="2400" b="0"/>
            </a:br>
            <a:r>
              <a:rPr lang="en-US" sz="2400" b="0"/>
              <a:t>Singapore Traffic Accidents</a:t>
            </a:r>
            <a:r>
              <a:rPr lang="en-US" sz="3200" b="0"/>
              <a:t>​</a:t>
            </a:r>
            <a:endParaRPr lang="en-SG" sz="3200" b="0"/>
          </a:p>
        </p:txBody>
      </p:sp>
      <p:sp>
        <p:nvSpPr>
          <p:cNvPr id="57" name="Google Shape;57;p15"/>
          <p:cNvSpPr txBox="1">
            <a:spLocks noGrp="1"/>
          </p:cNvSpPr>
          <p:nvPr>
            <p:ph type="subTitle" idx="1"/>
          </p:nvPr>
        </p:nvSpPr>
        <p:spPr>
          <a:xfrm>
            <a:off x="4111168" y="3696077"/>
            <a:ext cx="3235036" cy="931461"/>
          </a:xfrm>
          <a:prstGeom prst="rect">
            <a:avLst/>
          </a:prstGeom>
        </p:spPr>
        <p:txBody>
          <a:bodyPr spcFirstLastPara="1" wrap="square" lIns="91425" tIns="91425" rIns="91425" bIns="91425" anchor="t" anchorCtr="0">
            <a:noAutofit/>
          </a:bodyPr>
          <a:lstStyle/>
          <a:p>
            <a:pPr marL="0" indent="0"/>
            <a:r>
              <a:rPr lang="en-US" sz="1100"/>
              <a:t>Chong Wei Kang 	U2121461B ​</a:t>
            </a:r>
          </a:p>
          <a:p>
            <a:pPr marL="0" lvl="0" indent="0" rtl="0">
              <a:spcBef>
                <a:spcPts val="0"/>
              </a:spcBef>
              <a:spcAft>
                <a:spcPts val="0"/>
              </a:spcAft>
              <a:buNone/>
            </a:pPr>
            <a:r>
              <a:rPr lang="en-US" sz="1100"/>
              <a:t>Loy Sheng 		U2010347G ​</a:t>
            </a:r>
          </a:p>
          <a:p>
            <a:pPr marL="0" indent="0"/>
            <a:r>
              <a:rPr lang="en-US" sz="1100"/>
              <a:t>Ng Shang Yau​		U2121960G </a:t>
            </a:r>
          </a:p>
          <a:p>
            <a:pPr marL="0" indent="0"/>
            <a:r>
              <a:rPr lang="en-US" sz="1100"/>
              <a:t>Nguyen </a:t>
            </a:r>
            <a:r>
              <a:rPr lang="en-US" sz="1100" err="1"/>
              <a:t>Thi</a:t>
            </a:r>
            <a:r>
              <a:rPr lang="en-US" sz="1100"/>
              <a:t> Thanh Mai 	U2010484A ​</a:t>
            </a:r>
          </a:p>
          <a:p>
            <a:pPr marL="0" indent="0"/>
            <a:r>
              <a:rPr lang="en-US" sz="1100" err="1"/>
              <a:t>Toh</a:t>
            </a:r>
            <a:r>
              <a:rPr lang="en-US" sz="1100"/>
              <a:t> Yi Cheng​ 		U2010698A</a:t>
            </a:r>
          </a:p>
          <a:p>
            <a:pPr marL="0" lvl="0" indent="0" rtl="0">
              <a:spcBef>
                <a:spcPts val="0"/>
              </a:spcBef>
              <a:spcAft>
                <a:spcPts val="0"/>
              </a:spcAft>
              <a:buNone/>
            </a:pPr>
            <a:r>
              <a:rPr lang="en-US" sz="1100"/>
              <a:t>​</a:t>
            </a:r>
          </a:p>
        </p:txBody>
      </p:sp>
      <p:grpSp>
        <p:nvGrpSpPr>
          <p:cNvPr id="58" name="Google Shape;58;p15"/>
          <p:cNvGrpSpPr/>
          <p:nvPr/>
        </p:nvGrpSpPr>
        <p:grpSpPr>
          <a:xfrm>
            <a:off x="701283" y="848107"/>
            <a:ext cx="1809295" cy="3142485"/>
            <a:chOff x="3962825" y="1860389"/>
            <a:chExt cx="984215" cy="1566075"/>
          </a:xfrm>
        </p:grpSpPr>
        <p:sp>
          <p:nvSpPr>
            <p:cNvPr id="59" name="Google Shape;59;p15"/>
            <p:cNvSpPr/>
            <p:nvPr/>
          </p:nvSpPr>
          <p:spPr>
            <a:xfrm>
              <a:off x="4215398" y="2164394"/>
              <a:ext cx="497621" cy="1262071"/>
            </a:xfrm>
            <a:custGeom>
              <a:avLst/>
              <a:gdLst/>
              <a:ahLst/>
              <a:cxnLst/>
              <a:rect l="l" t="t" r="r" b="b"/>
              <a:pathLst>
                <a:path w="6490" h="16460" extrusionOk="0">
                  <a:moveTo>
                    <a:pt x="0" y="1"/>
                  </a:moveTo>
                  <a:lnTo>
                    <a:pt x="472" y="16459"/>
                  </a:lnTo>
                  <a:lnTo>
                    <a:pt x="6489" y="16174"/>
                  </a:lnTo>
                  <a:lnTo>
                    <a:pt x="6204"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3962825" y="2265453"/>
              <a:ext cx="331773" cy="230715"/>
            </a:xfrm>
            <a:custGeom>
              <a:avLst/>
              <a:gdLst/>
              <a:ahLst/>
              <a:cxnLst/>
              <a:rect l="l" t="t" r="r" b="b"/>
              <a:pathLst>
                <a:path w="4327" h="3009" extrusionOk="0">
                  <a:moveTo>
                    <a:pt x="0" y="0"/>
                  </a:moveTo>
                  <a:lnTo>
                    <a:pt x="286" y="2723"/>
                  </a:lnTo>
                  <a:lnTo>
                    <a:pt x="4326" y="3009"/>
                  </a:lnTo>
                  <a:lnTo>
                    <a:pt x="4140" y="99"/>
                  </a:lnTo>
                  <a:lnTo>
                    <a:pt x="0"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999016" y="2647683"/>
              <a:ext cx="339364" cy="252644"/>
            </a:xfrm>
            <a:custGeom>
              <a:avLst/>
              <a:gdLst/>
              <a:ahLst/>
              <a:cxnLst/>
              <a:rect l="l" t="t" r="r" b="b"/>
              <a:pathLst>
                <a:path w="4426" h="3295" extrusionOk="0">
                  <a:moveTo>
                    <a:pt x="3481" y="0"/>
                  </a:moveTo>
                  <a:lnTo>
                    <a:pt x="0" y="286"/>
                  </a:lnTo>
                  <a:lnTo>
                    <a:pt x="374" y="3107"/>
                  </a:lnTo>
                  <a:lnTo>
                    <a:pt x="4425" y="3294"/>
                  </a:lnTo>
                  <a:lnTo>
                    <a:pt x="3481"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041955" y="3029837"/>
              <a:ext cx="260235" cy="266982"/>
            </a:xfrm>
            <a:custGeom>
              <a:avLst/>
              <a:gdLst/>
              <a:ahLst/>
              <a:cxnLst/>
              <a:rect l="l" t="t" r="r" b="b"/>
              <a:pathLst>
                <a:path w="3394" h="3482" extrusionOk="0">
                  <a:moveTo>
                    <a:pt x="3108" y="1"/>
                  </a:moveTo>
                  <a:lnTo>
                    <a:pt x="0" y="660"/>
                  </a:lnTo>
                  <a:lnTo>
                    <a:pt x="0" y="3196"/>
                  </a:lnTo>
                  <a:lnTo>
                    <a:pt x="3393" y="3482"/>
                  </a:lnTo>
                  <a:lnTo>
                    <a:pt x="3108"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662422" y="3044175"/>
              <a:ext cx="277027" cy="238306"/>
            </a:xfrm>
            <a:custGeom>
              <a:avLst/>
              <a:gdLst/>
              <a:ahLst/>
              <a:cxnLst/>
              <a:rect l="l" t="t" r="r" b="b"/>
              <a:pathLst>
                <a:path w="3613" h="3108" extrusionOk="0">
                  <a:moveTo>
                    <a:pt x="0" y="1"/>
                  </a:moveTo>
                  <a:lnTo>
                    <a:pt x="88" y="3009"/>
                  </a:lnTo>
                  <a:lnTo>
                    <a:pt x="3613" y="3108"/>
                  </a:lnTo>
                  <a:lnTo>
                    <a:pt x="3481" y="561"/>
                  </a:lnTo>
                  <a:lnTo>
                    <a:pt x="0"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626231" y="2669536"/>
              <a:ext cx="309844" cy="245053"/>
            </a:xfrm>
            <a:custGeom>
              <a:avLst/>
              <a:gdLst/>
              <a:ahLst/>
              <a:cxnLst/>
              <a:rect l="l" t="t" r="r" b="b"/>
              <a:pathLst>
                <a:path w="4041" h="3196" extrusionOk="0">
                  <a:moveTo>
                    <a:pt x="0" y="1"/>
                  </a:moveTo>
                  <a:lnTo>
                    <a:pt x="99" y="3196"/>
                  </a:lnTo>
                  <a:lnTo>
                    <a:pt x="4041" y="3196"/>
                  </a:lnTo>
                  <a:lnTo>
                    <a:pt x="3854" y="659"/>
                  </a:lnTo>
                  <a:lnTo>
                    <a:pt x="0"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640493" y="2243524"/>
              <a:ext cx="306547" cy="260235"/>
            </a:xfrm>
            <a:custGeom>
              <a:avLst/>
              <a:gdLst/>
              <a:ahLst/>
              <a:cxnLst/>
              <a:rect l="l" t="t" r="r" b="b"/>
              <a:pathLst>
                <a:path w="3998" h="3394" extrusionOk="0">
                  <a:moveTo>
                    <a:pt x="286" y="1"/>
                  </a:moveTo>
                  <a:lnTo>
                    <a:pt x="1" y="3394"/>
                  </a:lnTo>
                  <a:lnTo>
                    <a:pt x="3998" y="3295"/>
                  </a:lnTo>
                  <a:lnTo>
                    <a:pt x="3811" y="758"/>
                  </a:lnTo>
                  <a:lnTo>
                    <a:pt x="286"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4395511" y="1860389"/>
              <a:ext cx="72537" cy="368940"/>
            </a:xfrm>
            <a:custGeom>
              <a:avLst/>
              <a:gdLst/>
              <a:ahLst/>
              <a:cxnLst/>
              <a:rect l="l" t="t" r="r" b="b"/>
              <a:pathLst>
                <a:path w="946" h="3767" extrusionOk="0">
                  <a:moveTo>
                    <a:pt x="1" y="0"/>
                  </a:moveTo>
                  <a:lnTo>
                    <a:pt x="1" y="3766"/>
                  </a:lnTo>
                  <a:lnTo>
                    <a:pt x="945" y="3766"/>
                  </a:lnTo>
                  <a:lnTo>
                    <a:pt x="846"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4335780" y="2268827"/>
              <a:ext cx="256018" cy="245897"/>
            </a:xfrm>
            <a:custGeom>
              <a:avLst/>
              <a:gdLst/>
              <a:ahLst/>
              <a:cxnLst/>
              <a:rect l="l" t="t" r="r" b="b"/>
              <a:pathLst>
                <a:path w="3339" h="3207" extrusionOk="0">
                  <a:moveTo>
                    <a:pt x="1373" y="0"/>
                  </a:moveTo>
                  <a:cubicBezTo>
                    <a:pt x="450" y="0"/>
                    <a:pt x="0" y="725"/>
                    <a:pt x="0" y="1603"/>
                  </a:cubicBezTo>
                  <a:cubicBezTo>
                    <a:pt x="44" y="2493"/>
                    <a:pt x="780" y="3206"/>
                    <a:pt x="1669" y="3206"/>
                  </a:cubicBezTo>
                  <a:cubicBezTo>
                    <a:pt x="2570" y="3206"/>
                    <a:pt x="3305" y="2493"/>
                    <a:pt x="3338" y="1603"/>
                  </a:cubicBezTo>
                  <a:cubicBezTo>
                    <a:pt x="3338" y="725"/>
                    <a:pt x="2295" y="0"/>
                    <a:pt x="1373" y="0"/>
                  </a:cubicBezTo>
                  <a:close/>
                </a:path>
              </a:pathLst>
            </a:custGeom>
            <a:solidFill>
              <a:srgbClr val="E66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4385466" y="2291063"/>
              <a:ext cx="177656" cy="157720"/>
            </a:xfrm>
            <a:custGeom>
              <a:avLst/>
              <a:gdLst/>
              <a:ahLst/>
              <a:cxnLst/>
              <a:rect l="l" t="t" r="r" b="b"/>
              <a:pathLst>
                <a:path w="2317" h="2057" extrusionOk="0">
                  <a:moveTo>
                    <a:pt x="1145" y="0"/>
                  </a:moveTo>
                  <a:cubicBezTo>
                    <a:pt x="756" y="0"/>
                    <a:pt x="388" y="224"/>
                    <a:pt x="209" y="600"/>
                  </a:cubicBezTo>
                  <a:cubicBezTo>
                    <a:pt x="0" y="1105"/>
                    <a:pt x="428" y="1763"/>
                    <a:pt x="955" y="1983"/>
                  </a:cubicBezTo>
                  <a:cubicBezTo>
                    <a:pt x="1076" y="2033"/>
                    <a:pt x="1191" y="2056"/>
                    <a:pt x="1299" y="2056"/>
                  </a:cubicBezTo>
                  <a:cubicBezTo>
                    <a:pt x="1666" y="2056"/>
                    <a:pt x="1958" y="1791"/>
                    <a:pt x="2119" y="1401"/>
                  </a:cubicBezTo>
                  <a:cubicBezTo>
                    <a:pt x="2317" y="874"/>
                    <a:pt x="2064" y="292"/>
                    <a:pt x="1548" y="84"/>
                  </a:cubicBezTo>
                  <a:cubicBezTo>
                    <a:pt x="1416" y="27"/>
                    <a:pt x="1279" y="0"/>
                    <a:pt x="1145" y="0"/>
                  </a:cubicBezTo>
                  <a:close/>
                </a:path>
              </a:pathLst>
            </a:custGeom>
            <a:solidFill>
              <a:srgbClr val="F0A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344214" y="2663632"/>
              <a:ext cx="255941" cy="245053"/>
            </a:xfrm>
            <a:custGeom>
              <a:avLst/>
              <a:gdLst/>
              <a:ahLst/>
              <a:cxnLst/>
              <a:rect l="l" t="t" r="r" b="b"/>
              <a:pathLst>
                <a:path w="3338" h="3196" extrusionOk="0">
                  <a:moveTo>
                    <a:pt x="1362" y="1"/>
                  </a:moveTo>
                  <a:cubicBezTo>
                    <a:pt x="439" y="1"/>
                    <a:pt x="0" y="714"/>
                    <a:pt x="0" y="1604"/>
                  </a:cubicBezTo>
                  <a:cubicBezTo>
                    <a:pt x="44" y="2493"/>
                    <a:pt x="780" y="3196"/>
                    <a:pt x="1669" y="3196"/>
                  </a:cubicBezTo>
                  <a:cubicBezTo>
                    <a:pt x="2569" y="3196"/>
                    <a:pt x="3305" y="2493"/>
                    <a:pt x="3338" y="1604"/>
                  </a:cubicBezTo>
                  <a:cubicBezTo>
                    <a:pt x="3338" y="714"/>
                    <a:pt x="2284" y="1"/>
                    <a:pt x="1362" y="1"/>
                  </a:cubicBezTo>
                  <a:close/>
                </a:path>
              </a:pathLst>
            </a:custGeom>
            <a:solidFill>
              <a:srgbClr val="FFC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392981" y="2685408"/>
              <a:ext cx="178576" cy="158104"/>
            </a:xfrm>
            <a:custGeom>
              <a:avLst/>
              <a:gdLst/>
              <a:ahLst/>
              <a:cxnLst/>
              <a:rect l="l" t="t" r="r" b="b"/>
              <a:pathLst>
                <a:path w="2329" h="2062" extrusionOk="0">
                  <a:moveTo>
                    <a:pt x="1159" y="1"/>
                  </a:moveTo>
                  <a:cubicBezTo>
                    <a:pt x="766" y="1"/>
                    <a:pt x="392" y="219"/>
                    <a:pt x="221" y="595"/>
                  </a:cubicBezTo>
                  <a:cubicBezTo>
                    <a:pt x="1" y="1100"/>
                    <a:pt x="440" y="1770"/>
                    <a:pt x="967" y="1990"/>
                  </a:cubicBezTo>
                  <a:cubicBezTo>
                    <a:pt x="1085" y="2039"/>
                    <a:pt x="1198" y="2062"/>
                    <a:pt x="1305" y="2062"/>
                  </a:cubicBezTo>
                  <a:cubicBezTo>
                    <a:pt x="1675" y="2062"/>
                    <a:pt x="1969" y="1789"/>
                    <a:pt x="2131" y="1397"/>
                  </a:cubicBezTo>
                  <a:cubicBezTo>
                    <a:pt x="2329" y="881"/>
                    <a:pt x="2076" y="299"/>
                    <a:pt x="1560" y="79"/>
                  </a:cubicBezTo>
                  <a:cubicBezTo>
                    <a:pt x="1429" y="26"/>
                    <a:pt x="1293" y="1"/>
                    <a:pt x="1159" y="1"/>
                  </a:cubicBezTo>
                  <a:close/>
                </a:path>
              </a:pathLst>
            </a:custGeom>
            <a:solidFill>
              <a:srgbClr val="FFE2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357633" y="3042489"/>
              <a:ext cx="256018" cy="245053"/>
            </a:xfrm>
            <a:custGeom>
              <a:avLst/>
              <a:gdLst/>
              <a:ahLst/>
              <a:cxnLst/>
              <a:rect l="l" t="t" r="r" b="b"/>
              <a:pathLst>
                <a:path w="3339" h="3196" extrusionOk="0">
                  <a:moveTo>
                    <a:pt x="1362" y="1"/>
                  </a:moveTo>
                  <a:cubicBezTo>
                    <a:pt x="440" y="1"/>
                    <a:pt x="1" y="714"/>
                    <a:pt x="1" y="1593"/>
                  </a:cubicBezTo>
                  <a:cubicBezTo>
                    <a:pt x="45" y="2493"/>
                    <a:pt x="780" y="3196"/>
                    <a:pt x="1670" y="3196"/>
                  </a:cubicBezTo>
                  <a:cubicBezTo>
                    <a:pt x="2570" y="3196"/>
                    <a:pt x="3306" y="2493"/>
                    <a:pt x="3339" y="1593"/>
                  </a:cubicBezTo>
                  <a:cubicBezTo>
                    <a:pt x="3339" y="714"/>
                    <a:pt x="2285" y="1"/>
                    <a:pt x="1362" y="1"/>
                  </a:cubicBezTo>
                  <a:close/>
                </a:path>
              </a:pathLst>
            </a:custGeom>
            <a:solidFill>
              <a:srgbClr val="A9B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406476" y="3063881"/>
              <a:ext cx="178576" cy="158487"/>
            </a:xfrm>
            <a:custGeom>
              <a:avLst/>
              <a:gdLst/>
              <a:ahLst/>
              <a:cxnLst/>
              <a:rect l="l" t="t" r="r" b="b"/>
              <a:pathLst>
                <a:path w="2329" h="2067" extrusionOk="0">
                  <a:moveTo>
                    <a:pt x="1154" y="1"/>
                  </a:moveTo>
                  <a:cubicBezTo>
                    <a:pt x="763" y="1"/>
                    <a:pt x="392" y="225"/>
                    <a:pt x="220" y="600"/>
                  </a:cubicBezTo>
                  <a:cubicBezTo>
                    <a:pt x="1" y="1105"/>
                    <a:pt x="440" y="1764"/>
                    <a:pt x="967" y="1995"/>
                  </a:cubicBezTo>
                  <a:cubicBezTo>
                    <a:pt x="1085" y="2044"/>
                    <a:pt x="1198" y="2066"/>
                    <a:pt x="1305" y="2066"/>
                  </a:cubicBezTo>
                  <a:cubicBezTo>
                    <a:pt x="1675" y="2066"/>
                    <a:pt x="1969" y="1794"/>
                    <a:pt x="2131" y="1402"/>
                  </a:cubicBezTo>
                  <a:cubicBezTo>
                    <a:pt x="2328" y="875"/>
                    <a:pt x="2076" y="293"/>
                    <a:pt x="1560" y="84"/>
                  </a:cubicBezTo>
                  <a:cubicBezTo>
                    <a:pt x="1427" y="28"/>
                    <a:pt x="1290" y="1"/>
                    <a:pt x="1154" y="1"/>
                  </a:cubicBezTo>
                  <a:close/>
                </a:path>
              </a:pathLst>
            </a:custGeom>
            <a:solidFill>
              <a:srgbClr val="CB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Straight Connector 4">
            <a:extLst>
              <a:ext uri="{FF2B5EF4-FFF2-40B4-BE49-F238E27FC236}">
                <a16:creationId xmlns:a16="http://schemas.microsoft.com/office/drawing/2014/main" id="{11286DEF-F9FA-B683-27B0-046DCC0F7FCA}"/>
              </a:ext>
            </a:extLst>
          </p:cNvPr>
          <p:cNvCxnSpPr>
            <a:cxnSpLocks/>
          </p:cNvCxnSpPr>
          <p:nvPr/>
        </p:nvCxnSpPr>
        <p:spPr>
          <a:xfrm flipV="1">
            <a:off x="221673" y="304453"/>
            <a:ext cx="7082806" cy="27347"/>
          </a:xfrm>
          <a:prstGeom prst="line">
            <a:avLst/>
          </a:prstGeom>
        </p:spPr>
        <p:style>
          <a:lnRef idx="1">
            <a:schemeClr val="dk1"/>
          </a:lnRef>
          <a:fillRef idx="0">
            <a:schemeClr val="dk1"/>
          </a:fillRef>
          <a:effectRef idx="0">
            <a:schemeClr val="dk1"/>
          </a:effectRef>
          <a:fontRef idx="minor">
            <a:schemeClr val="tx1"/>
          </a:fontRef>
        </p:style>
      </p:cxnSp>
      <p:pic>
        <p:nvPicPr>
          <p:cNvPr id="1028" name="Picture 4" descr="Land Transport Authority (LTA)">
            <a:extLst>
              <a:ext uri="{FF2B5EF4-FFF2-40B4-BE49-F238E27FC236}">
                <a16:creationId xmlns:a16="http://schemas.microsoft.com/office/drawing/2014/main" id="{10E992C5-DEFD-7C6F-0599-EE86141F7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184" y="110014"/>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3DDAAC-9899-C787-DB79-0EF17A6EB84D}"/>
              </a:ext>
            </a:extLst>
          </p:cNvPr>
          <p:cNvSpPr/>
          <p:nvPr/>
        </p:nvSpPr>
        <p:spPr>
          <a:xfrm>
            <a:off x="91440" y="4727448"/>
            <a:ext cx="8732708" cy="478185"/>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S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Analytics Approach</a:t>
            </a: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6FC7FB70-30B1-69F9-837A-83EDCE20404F}"/>
              </a:ext>
            </a:extLst>
          </p:cNvPr>
          <p:cNvSpPr/>
          <p:nvPr/>
        </p:nvSpPr>
        <p:spPr>
          <a:xfrm>
            <a:off x="1215735" y="908338"/>
            <a:ext cx="6806045" cy="580159"/>
          </a:xfrm>
          <a:prstGeom prst="roundRect">
            <a:avLst/>
          </a:prstGeom>
          <a:solidFill>
            <a:srgbClr val="BAE5F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ira Sans SemiBold"/>
                <a:cs typeface="Arial"/>
              </a:rPr>
              <a:t>Key Business Questions</a:t>
            </a:r>
          </a:p>
        </p:txBody>
      </p:sp>
      <p:grpSp>
        <p:nvGrpSpPr>
          <p:cNvPr id="3" name="Group 2">
            <a:extLst>
              <a:ext uri="{FF2B5EF4-FFF2-40B4-BE49-F238E27FC236}">
                <a16:creationId xmlns:a16="http://schemas.microsoft.com/office/drawing/2014/main" id="{5E436E2A-6603-414B-BCC1-11F0F53FA94D}"/>
              </a:ext>
            </a:extLst>
          </p:cNvPr>
          <p:cNvGrpSpPr/>
          <p:nvPr/>
        </p:nvGrpSpPr>
        <p:grpSpPr>
          <a:xfrm>
            <a:off x="1911061" y="1833066"/>
            <a:ext cx="6018013" cy="969818"/>
            <a:chOff x="1911061" y="1563831"/>
            <a:chExt cx="6018013" cy="969818"/>
          </a:xfrm>
        </p:grpSpPr>
        <p:sp>
          <p:nvSpPr>
            <p:cNvPr id="7" name="Hexagon 6">
              <a:extLst>
                <a:ext uri="{FF2B5EF4-FFF2-40B4-BE49-F238E27FC236}">
                  <a16:creationId xmlns:a16="http://schemas.microsoft.com/office/drawing/2014/main" id="{7D8166CD-FB18-3C4E-9F2C-C90C262C8B29}"/>
                </a:ext>
              </a:extLst>
            </p:cNvPr>
            <p:cNvSpPr/>
            <p:nvPr/>
          </p:nvSpPr>
          <p:spPr>
            <a:xfrm>
              <a:off x="1911061" y="1563831"/>
              <a:ext cx="1125681" cy="96981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15" name="Flowchart: Off-page Connector 14">
              <a:extLst>
                <a:ext uri="{FF2B5EF4-FFF2-40B4-BE49-F238E27FC236}">
                  <a16:creationId xmlns:a16="http://schemas.microsoft.com/office/drawing/2014/main" id="{5E4BC759-FC55-22F6-B44E-F73BF6314D8C}"/>
                </a:ext>
              </a:extLst>
            </p:cNvPr>
            <p:cNvSpPr/>
            <p:nvPr/>
          </p:nvSpPr>
          <p:spPr>
            <a:xfrm rot="-5400000">
              <a:off x="4793259" y="-670729"/>
              <a:ext cx="821959" cy="5449671"/>
            </a:xfrm>
            <a:prstGeom prst="flowChartOffpageConnector">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9" name="Hexagon 8">
              <a:extLst>
                <a:ext uri="{FF2B5EF4-FFF2-40B4-BE49-F238E27FC236}">
                  <a16:creationId xmlns:a16="http://schemas.microsoft.com/office/drawing/2014/main" id="{B4DC6771-2EC5-2704-CD00-35D008496EED}"/>
                </a:ext>
              </a:extLst>
            </p:cNvPr>
            <p:cNvSpPr/>
            <p:nvPr/>
          </p:nvSpPr>
          <p:spPr>
            <a:xfrm>
              <a:off x="2094372" y="1714792"/>
              <a:ext cx="759059" cy="667894"/>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pic>
          <p:nvPicPr>
            <p:cNvPr id="14" name="Picture 14">
              <a:extLst>
                <a:ext uri="{FF2B5EF4-FFF2-40B4-BE49-F238E27FC236}">
                  <a16:creationId xmlns:a16="http://schemas.microsoft.com/office/drawing/2014/main" id="{22222EED-8DD2-C3FF-B5D3-DC974EDF0CD2}"/>
                </a:ext>
              </a:extLst>
            </p:cNvPr>
            <p:cNvPicPr>
              <a:picLocks noChangeAspect="1"/>
            </p:cNvPicPr>
            <p:nvPr/>
          </p:nvPicPr>
          <p:blipFill>
            <a:blip r:embed="rId2"/>
            <a:stretch>
              <a:fillRect/>
            </a:stretch>
          </p:blipFill>
          <p:spPr>
            <a:xfrm>
              <a:off x="2270079" y="1849377"/>
              <a:ext cx="409575" cy="409575"/>
            </a:xfrm>
            <a:prstGeom prst="rect">
              <a:avLst/>
            </a:prstGeom>
          </p:spPr>
        </p:pic>
        <p:sp>
          <p:nvSpPr>
            <p:cNvPr id="16" name="TextBox 15">
              <a:extLst>
                <a:ext uri="{FF2B5EF4-FFF2-40B4-BE49-F238E27FC236}">
                  <a16:creationId xmlns:a16="http://schemas.microsoft.com/office/drawing/2014/main" id="{3CA1EC3E-2E5E-9DC7-BECC-F68F110D2D67}"/>
                </a:ext>
              </a:extLst>
            </p:cNvPr>
            <p:cNvSpPr txBox="1"/>
            <p:nvPr/>
          </p:nvSpPr>
          <p:spPr>
            <a:xfrm>
              <a:off x="3064452" y="1727488"/>
              <a:ext cx="21509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latin typeface="Fira Sans"/>
                </a:rPr>
                <a:t>Question 1</a:t>
              </a:r>
              <a:endParaRPr lang="en-US">
                <a:solidFill>
                  <a:schemeClr val="accent1">
                    <a:lumMod val="75000"/>
                  </a:schemeClr>
                </a:solidFill>
                <a:latin typeface="Fira Sans"/>
              </a:endParaRPr>
            </a:p>
          </p:txBody>
        </p:sp>
        <p:sp>
          <p:nvSpPr>
            <p:cNvPr id="17" name="TextBox 16">
              <a:extLst>
                <a:ext uri="{FF2B5EF4-FFF2-40B4-BE49-F238E27FC236}">
                  <a16:creationId xmlns:a16="http://schemas.microsoft.com/office/drawing/2014/main" id="{67A7F7AA-0D8A-C360-2101-DFA8C427DB17}"/>
                </a:ext>
              </a:extLst>
            </p:cNvPr>
            <p:cNvSpPr txBox="1"/>
            <p:nvPr/>
          </p:nvSpPr>
          <p:spPr>
            <a:xfrm>
              <a:off x="3084120" y="1979468"/>
              <a:ext cx="3600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a:rPr>
                <a:t>What are the factors that contribute to the occurrence of fatal accidents?</a:t>
              </a:r>
            </a:p>
          </p:txBody>
        </p:sp>
      </p:grpSp>
      <p:grpSp>
        <p:nvGrpSpPr>
          <p:cNvPr id="4" name="Group 3">
            <a:extLst>
              <a:ext uri="{FF2B5EF4-FFF2-40B4-BE49-F238E27FC236}">
                <a16:creationId xmlns:a16="http://schemas.microsoft.com/office/drawing/2014/main" id="{DD965CAD-7E31-AC4A-AFE3-526EF5A08514}"/>
              </a:ext>
            </a:extLst>
          </p:cNvPr>
          <p:cNvGrpSpPr/>
          <p:nvPr/>
        </p:nvGrpSpPr>
        <p:grpSpPr>
          <a:xfrm>
            <a:off x="1911061" y="3083322"/>
            <a:ext cx="6018012" cy="1162515"/>
            <a:chOff x="1919720" y="2680854"/>
            <a:chExt cx="6018012" cy="1162515"/>
          </a:xfrm>
        </p:grpSpPr>
        <p:sp>
          <p:nvSpPr>
            <p:cNvPr id="18" name="Hexagon 17">
              <a:extLst>
                <a:ext uri="{FF2B5EF4-FFF2-40B4-BE49-F238E27FC236}">
                  <a16:creationId xmlns:a16="http://schemas.microsoft.com/office/drawing/2014/main" id="{950FEDCE-34AB-DAE8-9CA4-0D0CC82D1FD9}"/>
                </a:ext>
              </a:extLst>
            </p:cNvPr>
            <p:cNvSpPr/>
            <p:nvPr/>
          </p:nvSpPr>
          <p:spPr>
            <a:xfrm>
              <a:off x="1919720" y="2680854"/>
              <a:ext cx="1125681" cy="969818"/>
            </a:xfrm>
            <a:prstGeom prst="hex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19" name="Flowchart: Off-page Connector 18">
              <a:extLst>
                <a:ext uri="{FF2B5EF4-FFF2-40B4-BE49-F238E27FC236}">
                  <a16:creationId xmlns:a16="http://schemas.microsoft.com/office/drawing/2014/main" id="{0C85F8E7-101D-ADA0-9E1F-E7E05E9D1964}"/>
                </a:ext>
              </a:extLst>
            </p:cNvPr>
            <p:cNvSpPr/>
            <p:nvPr/>
          </p:nvSpPr>
          <p:spPr>
            <a:xfrm rot="16200000">
              <a:off x="4679454" y="538142"/>
              <a:ext cx="1066886" cy="5449671"/>
            </a:xfrm>
            <a:prstGeom prst="flowChartOffpageConnector">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20" name="Hexagon 19">
              <a:extLst>
                <a:ext uri="{FF2B5EF4-FFF2-40B4-BE49-F238E27FC236}">
                  <a16:creationId xmlns:a16="http://schemas.microsoft.com/office/drawing/2014/main" id="{8F6F13D7-D369-6221-0DFA-EF302AF82E02}"/>
                </a:ext>
              </a:extLst>
            </p:cNvPr>
            <p:cNvSpPr/>
            <p:nvPr/>
          </p:nvSpPr>
          <p:spPr>
            <a:xfrm>
              <a:off x="2103031" y="2831815"/>
              <a:ext cx="759059" cy="667894"/>
            </a:xfrm>
            <a:prstGeom prst="hex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22" name="TextBox 21">
              <a:extLst>
                <a:ext uri="{FF2B5EF4-FFF2-40B4-BE49-F238E27FC236}">
                  <a16:creationId xmlns:a16="http://schemas.microsoft.com/office/drawing/2014/main" id="{CE9AE074-0C58-7618-2E9F-A070A8F10289}"/>
                </a:ext>
              </a:extLst>
            </p:cNvPr>
            <p:cNvSpPr txBox="1"/>
            <p:nvPr/>
          </p:nvSpPr>
          <p:spPr>
            <a:xfrm>
              <a:off x="3073111" y="2844511"/>
              <a:ext cx="21509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lumMod val="75000"/>
                    </a:schemeClr>
                  </a:solidFill>
                  <a:latin typeface="Fira Sans"/>
                </a:rPr>
                <a:t>Question 2</a:t>
              </a:r>
              <a:endParaRPr lang="en-US" dirty="0">
                <a:solidFill>
                  <a:schemeClr val="accent3">
                    <a:lumMod val="75000"/>
                  </a:schemeClr>
                </a:solidFill>
                <a:latin typeface="Fira Sans"/>
              </a:endParaRPr>
            </a:p>
          </p:txBody>
        </p:sp>
        <p:sp>
          <p:nvSpPr>
            <p:cNvPr id="23" name="TextBox 22">
              <a:extLst>
                <a:ext uri="{FF2B5EF4-FFF2-40B4-BE49-F238E27FC236}">
                  <a16:creationId xmlns:a16="http://schemas.microsoft.com/office/drawing/2014/main" id="{CB94E775-8A0A-594C-7CB8-E96A53F3C9D6}"/>
                </a:ext>
              </a:extLst>
            </p:cNvPr>
            <p:cNvSpPr txBox="1"/>
            <p:nvPr/>
          </p:nvSpPr>
          <p:spPr>
            <a:xfrm>
              <a:off x="3092447" y="3094500"/>
              <a:ext cx="4656577" cy="748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a:ea typeface="Roboto"/>
                  <a:cs typeface="Roboto"/>
                </a:rPr>
                <a:t>What are the most significant factors to predict the accident outcome whether one dies in a road accident?</a:t>
              </a:r>
              <a:endParaRPr lang="en-US"/>
            </a:p>
          </p:txBody>
        </p:sp>
        <p:pic>
          <p:nvPicPr>
            <p:cNvPr id="30" name="Picture 30">
              <a:extLst>
                <a:ext uri="{FF2B5EF4-FFF2-40B4-BE49-F238E27FC236}">
                  <a16:creationId xmlns:a16="http://schemas.microsoft.com/office/drawing/2014/main" id="{E608B3A5-CF92-1A36-BC0D-3BAD6B2BD2DB}"/>
                </a:ext>
              </a:extLst>
            </p:cNvPr>
            <p:cNvPicPr>
              <a:picLocks noChangeAspect="1"/>
            </p:cNvPicPr>
            <p:nvPr/>
          </p:nvPicPr>
          <p:blipFill>
            <a:blip r:embed="rId3"/>
            <a:stretch>
              <a:fillRect/>
            </a:stretch>
          </p:blipFill>
          <p:spPr>
            <a:xfrm>
              <a:off x="2278217" y="2947290"/>
              <a:ext cx="447675" cy="447675"/>
            </a:xfrm>
            <a:prstGeom prst="rect">
              <a:avLst/>
            </a:prstGeom>
          </p:spPr>
        </p:pic>
      </p:grpSp>
      <p:pic>
        <p:nvPicPr>
          <p:cNvPr id="5" name="Picture 4" descr="Land Transport Authority (LTA)">
            <a:extLst>
              <a:ext uri="{FF2B5EF4-FFF2-40B4-BE49-F238E27FC236}">
                <a16:creationId xmlns:a16="http://schemas.microsoft.com/office/drawing/2014/main" id="{E61A17F5-D2FE-0959-D4E3-3AC68BDF4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7;p15">
            <a:extLst>
              <a:ext uri="{FF2B5EF4-FFF2-40B4-BE49-F238E27FC236}">
                <a16:creationId xmlns:a16="http://schemas.microsoft.com/office/drawing/2014/main" id="{41771081-FB4A-617D-77DC-7A1883A0D7EC}"/>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9910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Pipeline</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6" descr="Diagram&#10;&#10;Description automatically generated">
            <a:extLst>
              <a:ext uri="{FF2B5EF4-FFF2-40B4-BE49-F238E27FC236}">
                <a16:creationId xmlns:a16="http://schemas.microsoft.com/office/drawing/2014/main" id="{DF25FEB1-A326-B30F-29D5-1F771AB53700}"/>
              </a:ext>
            </a:extLst>
          </p:cNvPr>
          <p:cNvPicPr>
            <a:picLocks noChangeAspect="1"/>
          </p:cNvPicPr>
          <p:nvPr/>
        </p:nvPicPr>
        <p:blipFill>
          <a:blip r:embed="rId2"/>
          <a:stretch>
            <a:fillRect/>
          </a:stretch>
        </p:blipFill>
        <p:spPr>
          <a:xfrm>
            <a:off x="871045" y="1423002"/>
            <a:ext cx="7217979" cy="3414219"/>
          </a:xfrm>
          <a:prstGeom prst="rect">
            <a:avLst/>
          </a:prstGeom>
        </p:spPr>
      </p:pic>
      <p:sp>
        <p:nvSpPr>
          <p:cNvPr id="3" name="Google Shape;98;p16">
            <a:extLst>
              <a:ext uri="{FF2B5EF4-FFF2-40B4-BE49-F238E27FC236}">
                <a16:creationId xmlns:a16="http://schemas.microsoft.com/office/drawing/2014/main" id="{920BB6F6-9EA5-055C-EFD3-776272FC767B}"/>
              </a:ext>
            </a:extLst>
          </p:cNvPr>
          <p:cNvSpPr txBox="1"/>
          <p:nvPr/>
        </p:nvSpPr>
        <p:spPr>
          <a:xfrm>
            <a:off x="533703" y="972782"/>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Overall Pipeline</a:t>
            </a:r>
            <a:endParaRPr lang="en-US">
              <a:solidFill>
                <a:schemeClr val="dk1"/>
              </a:solidFill>
            </a:endParaRPr>
          </a:p>
        </p:txBody>
      </p:sp>
      <p:pic>
        <p:nvPicPr>
          <p:cNvPr id="2" name="Picture 4" descr="Land Transport Authority (LTA)">
            <a:extLst>
              <a:ext uri="{FF2B5EF4-FFF2-40B4-BE49-F238E27FC236}">
                <a16:creationId xmlns:a16="http://schemas.microsoft.com/office/drawing/2014/main" id="{428280BF-12D8-2285-E2EB-CEF434A72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80326F6C-2F00-3E5C-A000-23A4842392A6}"/>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245494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dirty="0">
                <a:solidFill>
                  <a:schemeClr val="tx1"/>
                </a:solidFill>
                <a:latin typeface="Fira Sans"/>
              </a:rPr>
              <a:t>Evaluation of Analytics Outcome</a:t>
            </a:r>
            <a:endParaRPr lang="en-US" dirty="0">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4" descr="Land Transport Authority (LTA)">
            <a:extLst>
              <a:ext uri="{FF2B5EF4-FFF2-40B4-BE49-F238E27FC236}">
                <a16:creationId xmlns:a16="http://schemas.microsoft.com/office/drawing/2014/main" id="{1F448B91-5095-DE38-55AD-E3C51FA02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F4870533-D082-DDF2-DE9A-5FFE0E21C12F}"/>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graphicFrame>
        <p:nvGraphicFramePr>
          <p:cNvPr id="7" name="Google Shape;747;p40">
            <a:extLst>
              <a:ext uri="{FF2B5EF4-FFF2-40B4-BE49-F238E27FC236}">
                <a16:creationId xmlns:a16="http://schemas.microsoft.com/office/drawing/2014/main" id="{B3F541E7-C1B3-2ADB-2315-0C3957B5B03C}"/>
              </a:ext>
            </a:extLst>
          </p:cNvPr>
          <p:cNvGraphicFramePr/>
          <p:nvPr>
            <p:extLst>
              <p:ext uri="{D42A27DB-BD31-4B8C-83A1-F6EECF244321}">
                <p14:modId xmlns:p14="http://schemas.microsoft.com/office/powerpoint/2010/main" val="1980870739"/>
              </p:ext>
            </p:extLst>
          </p:nvPr>
        </p:nvGraphicFramePr>
        <p:xfrm>
          <a:off x="443493" y="993347"/>
          <a:ext cx="8248063" cy="3413640"/>
        </p:xfrm>
        <a:graphic>
          <a:graphicData uri="http://schemas.openxmlformats.org/drawingml/2006/table">
            <a:tbl>
              <a:tblPr>
                <a:noFill/>
              </a:tblPr>
              <a:tblGrid>
                <a:gridCol w="383703">
                  <a:extLst>
                    <a:ext uri="{9D8B030D-6E8A-4147-A177-3AD203B41FA5}">
                      <a16:colId xmlns:a16="http://schemas.microsoft.com/office/drawing/2014/main" val="20000"/>
                    </a:ext>
                  </a:extLst>
                </a:gridCol>
                <a:gridCol w="3149262">
                  <a:extLst>
                    <a:ext uri="{9D8B030D-6E8A-4147-A177-3AD203B41FA5}">
                      <a16:colId xmlns:a16="http://schemas.microsoft.com/office/drawing/2014/main" val="20001"/>
                    </a:ext>
                  </a:extLst>
                </a:gridCol>
                <a:gridCol w="728662">
                  <a:extLst>
                    <a:ext uri="{9D8B030D-6E8A-4147-A177-3AD203B41FA5}">
                      <a16:colId xmlns:a16="http://schemas.microsoft.com/office/drawing/2014/main" val="20002"/>
                    </a:ext>
                  </a:extLst>
                </a:gridCol>
                <a:gridCol w="3986436">
                  <a:extLst>
                    <a:ext uri="{9D8B030D-6E8A-4147-A177-3AD203B41FA5}">
                      <a16:colId xmlns:a16="http://schemas.microsoft.com/office/drawing/2014/main" val="20003"/>
                    </a:ext>
                  </a:extLst>
                </a:gridCol>
              </a:tblGrid>
              <a:tr h="444020">
                <a:tc gridSpan="2">
                  <a:txBody>
                    <a:bodyPr/>
                    <a:lstStyle/>
                    <a:p>
                      <a:pPr marL="0" lvl="0" indent="0" algn="ctr" rtl="0">
                        <a:spcBef>
                          <a:spcPts val="0"/>
                        </a:spcBef>
                        <a:spcAft>
                          <a:spcPts val="0"/>
                        </a:spcAft>
                        <a:buNone/>
                      </a:pPr>
                      <a:r>
                        <a:rPr lang="en" sz="2000" b="1">
                          <a:solidFill>
                            <a:schemeClr val="tx1"/>
                          </a:solidFill>
                          <a:latin typeface="Fira Sans Extra Condensed"/>
                          <a:ea typeface="Fira Sans Extra Condensed"/>
                          <a:cs typeface="Fira Sans Extra Condensed"/>
                        </a:rPr>
                        <a:t>        Key Performance Indicators</a:t>
                      </a:r>
                      <a:endParaRPr sz="2000" b="1">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12700" cap="flat" cmpd="sng">
                      <a:solidFill>
                        <a:schemeClr val="tx1"/>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2000" b="1">
                          <a:solidFill>
                            <a:schemeClr val="tx1"/>
                          </a:solidFill>
                          <a:latin typeface="Fira Sans Extra Condensed"/>
                          <a:ea typeface="Fira Sans Extra Condensed"/>
                          <a:cs typeface="Fira Sans Extra Condensed"/>
                        </a:rPr>
                        <a:t>                   Performance measurements</a:t>
                      </a:r>
                      <a:endParaRPr sz="2000" b="1">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D9D9D9">
                          <a:alpha val="0"/>
                        </a:srgbClr>
                      </a:solidFill>
                      <a:prstDash val="solid"/>
                      <a:round/>
                      <a:headEnd type="none" w="sm" len="sm"/>
                      <a:tailEnd type="none" w="sm" len="sm"/>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835362">
                <a:tc>
                  <a:txBody>
                    <a:bodyPr/>
                    <a:lstStyle/>
                    <a:p>
                      <a:pPr marL="0" lvl="0" indent="0" algn="ctr" rtl="0">
                        <a:spcBef>
                          <a:spcPts val="0"/>
                        </a:spcBef>
                        <a:spcAft>
                          <a:spcPts val="0"/>
                        </a:spcAft>
                        <a:buNone/>
                      </a:pPr>
                      <a:r>
                        <a:rPr lang="en" sz="2000" b="1">
                          <a:solidFill>
                            <a:schemeClr val="accent1"/>
                          </a:solidFill>
                          <a:latin typeface="Roboto"/>
                          <a:ea typeface="Fira Sans Extra Condensed"/>
                          <a:cs typeface="Fira Sans Extra Condensed"/>
                          <a:sym typeface="Fira Sans Extra Condensed"/>
                        </a:rPr>
                        <a:t>1</a:t>
                      </a:r>
                    </a:p>
                  </a:txBody>
                  <a:tcPr marL="91425" marR="91425" marT="91425" marB="91425" anchor="ctr">
                    <a:lnL w="12700" cap="flat" cmpd="sng">
                      <a:solidFill>
                        <a:schemeClr val="tx1"/>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152400" lvl="0" indent="0" algn="l" rtl="0">
                        <a:spcBef>
                          <a:spcPts val="0"/>
                        </a:spcBef>
                        <a:spcAft>
                          <a:spcPts val="0"/>
                        </a:spcAft>
                        <a:buClr>
                          <a:schemeClr val="dk1"/>
                        </a:buClr>
                        <a:buSzPts val="1200"/>
                        <a:buNone/>
                      </a:pPr>
                      <a:r>
                        <a:rPr lang="en-US" sz="1200" b="1" i="0" u="none" strike="noStrike" noProof="0">
                          <a:latin typeface="Fira Sans"/>
                        </a:rPr>
                        <a:t>Reduction of road fatality rate</a:t>
                      </a:r>
                      <a:r>
                        <a:rPr lang="en-US" sz="1200" b="0" i="0" u="none" strike="noStrike" noProof="0">
                          <a:latin typeface="Fira Sans"/>
                        </a:rPr>
                        <a:t> per 100,000 citizens by 10% </a:t>
                      </a:r>
                      <a:r>
                        <a:rPr lang="en-US" sz="1200" b="1" i="0" u="none" strike="noStrike" noProof="0">
                          <a:latin typeface="Fira Sans"/>
                        </a:rPr>
                        <a:t>within 5 years</a:t>
                      </a:r>
                      <a:endParaRPr lang="en-US" sz="1200" dirty="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lang="en-SG" sz="120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152400" lvl="0" indent="0" algn="l">
                        <a:spcBef>
                          <a:spcPts val="0"/>
                        </a:spcBef>
                        <a:spcAft>
                          <a:spcPts val="0"/>
                        </a:spcAft>
                        <a:buClr>
                          <a:srgbClr val="000000"/>
                        </a:buClr>
                        <a:buNone/>
                      </a:pPr>
                      <a:r>
                        <a:rPr lang="en" sz="1200" b="0" i="0" u="none" strike="noStrike" noProof="0" dirty="0">
                          <a:latin typeface="Fira Sans"/>
                        </a:rPr>
                        <a:t>Record and compare the annual number of deaths related to road accidents per year after  implementing the analytics solution to the  baseline figure prior to implementation</a:t>
                      </a:r>
                      <a:endParaRPr lang="en" sz="1200" dirty="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835362">
                <a:tc>
                  <a:txBody>
                    <a:bodyPr/>
                    <a:lstStyle/>
                    <a:p>
                      <a:pPr marL="0" lvl="0" indent="0" algn="ctr" rtl="0">
                        <a:spcBef>
                          <a:spcPts val="0"/>
                        </a:spcBef>
                        <a:spcAft>
                          <a:spcPts val="0"/>
                        </a:spcAft>
                        <a:buNone/>
                      </a:pPr>
                      <a:r>
                        <a:rPr lang="en" sz="2000" b="1">
                          <a:solidFill>
                            <a:schemeClr val="accent2"/>
                          </a:solidFill>
                          <a:latin typeface="Roboto"/>
                          <a:ea typeface="Fira Sans Extra Condensed"/>
                          <a:cs typeface="Fira Sans Extra Condensed"/>
                        </a:rPr>
                        <a:t>2</a:t>
                      </a:r>
                      <a:endParaRPr sz="2000" b="1">
                        <a:solidFill>
                          <a:schemeClr val="accent2"/>
                        </a:solidFill>
                        <a:latin typeface="Roboto"/>
                        <a:ea typeface="Fira Sans Extra Condensed"/>
                        <a:cs typeface="Fira Sans Extra Condensed"/>
                        <a:sym typeface="Fira Sans Extra Condensed"/>
                      </a:endParaRPr>
                    </a:p>
                  </a:txBody>
                  <a:tcPr marL="91425" marR="91425" marT="91425" marB="91425" anchor="ctr">
                    <a:lnL w="12700" cap="flat" cmpd="sng">
                      <a:solidFill>
                        <a:schemeClr val="tx1"/>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152400" lvl="0" indent="0" algn="l" rtl="0">
                        <a:spcBef>
                          <a:spcPts val="0"/>
                        </a:spcBef>
                        <a:spcAft>
                          <a:spcPts val="0"/>
                        </a:spcAft>
                        <a:buClr>
                          <a:schemeClr val="dk1"/>
                        </a:buClr>
                        <a:buSzPts val="1200"/>
                        <a:buNone/>
                      </a:pPr>
                      <a:r>
                        <a:rPr lang="en" sz="1200" b="0" i="0" u="none" strike="noStrike" noProof="0" dirty="0">
                          <a:latin typeface="Fira Sans"/>
                        </a:rPr>
                        <a:t>Increase </a:t>
                      </a:r>
                      <a:r>
                        <a:rPr lang="en" sz="1200" b="0" i="0" u="none" strike="noStrike" noProof="0" dirty="0">
                          <a:latin typeface="Fira Sans"/>
                          <a:sym typeface="Roboto"/>
                        </a:rPr>
                        <a:t>the </a:t>
                      </a:r>
                      <a:r>
                        <a:rPr lang="en" sz="1200" b="1" i="0" u="none" strike="noStrike" noProof="0" dirty="0">
                          <a:latin typeface="Fira Sans"/>
                        </a:rPr>
                        <a:t>survival rate</a:t>
                      </a:r>
                      <a:r>
                        <a:rPr lang="en" sz="1200" b="0" i="0" u="none" strike="noStrike" noProof="0" dirty="0">
                          <a:latin typeface="Fira Sans"/>
                        </a:rPr>
                        <a:t> of road accident victims by 15% </a:t>
                      </a:r>
                      <a:r>
                        <a:rPr lang="en" sz="1200" b="1" i="0" u="none" strike="noStrike" noProof="0" dirty="0">
                          <a:latin typeface="Fira Sans"/>
                        </a:rPr>
                        <a:t>within 5 years</a:t>
                      </a:r>
                      <a:endParaRPr sz="1200" dirty="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152400" lvl="0" indent="0" algn="l">
                        <a:spcBef>
                          <a:spcPts val="0"/>
                        </a:spcBef>
                        <a:spcAft>
                          <a:spcPts val="0"/>
                        </a:spcAft>
                        <a:buClr>
                          <a:srgbClr val="000000"/>
                        </a:buClr>
                        <a:buNone/>
                      </a:pPr>
                      <a:r>
                        <a:rPr lang="en" sz="1200" b="0" i="0" u="none" strike="noStrike" noProof="0" dirty="0">
                          <a:latin typeface="Fira Sans"/>
                        </a:rPr>
                        <a:t>Record and compare the number of people who died in a crash, en route to medical and those who survived per year after implementation of the analytics solution.</a:t>
                      </a:r>
                      <a:endParaRPr lang="en" sz="1200" b="0" i="0" u="none" strike="noStrike" noProof="0" dirty="0">
                        <a:latin typeface="Fira Sans"/>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2700" cap="flat" cmpd="sng">
                      <a:solidFill>
                        <a:schemeClr val="tx1"/>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000925">
                <a:tc>
                  <a:txBody>
                    <a:bodyPr/>
                    <a:lstStyle/>
                    <a:p>
                      <a:pPr marL="0" lvl="0" indent="0" algn="ctr" rtl="0">
                        <a:spcBef>
                          <a:spcPts val="0"/>
                        </a:spcBef>
                        <a:spcAft>
                          <a:spcPts val="0"/>
                        </a:spcAft>
                        <a:buNone/>
                      </a:pPr>
                      <a:r>
                        <a:rPr lang="en" sz="2000" b="1">
                          <a:solidFill>
                            <a:schemeClr val="accent3"/>
                          </a:solidFill>
                          <a:latin typeface="Roboto"/>
                          <a:ea typeface="Fira Sans Extra Condensed"/>
                          <a:cs typeface="Fira Sans Extra Condensed"/>
                          <a:sym typeface="Fira Sans Extra Condensed"/>
                        </a:rPr>
                        <a:t>3</a:t>
                      </a:r>
                      <a:endParaRPr sz="2000" b="1">
                        <a:solidFill>
                          <a:schemeClr val="accent3"/>
                        </a:solidFill>
                        <a:latin typeface="Roboto"/>
                        <a:ea typeface="Fira Sans Extra Condensed"/>
                        <a:cs typeface="Fira Sans Extra Condensed"/>
                        <a:sym typeface="Fira Sans Extra Condensed"/>
                      </a:endParaRPr>
                    </a:p>
                  </a:txBody>
                  <a:tcPr marL="91425" marR="91425" marT="91425" marB="91425" anchor="ctr">
                    <a:lnL w="12700" cap="flat" cmpd="sng">
                      <a:solidFill>
                        <a:schemeClr val="tx1"/>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152400" lvl="0" indent="0" algn="l" rtl="0">
                        <a:spcBef>
                          <a:spcPts val="0"/>
                        </a:spcBef>
                        <a:spcAft>
                          <a:spcPts val="0"/>
                        </a:spcAft>
                        <a:buClr>
                          <a:schemeClr val="dk1"/>
                        </a:buClr>
                        <a:buSzPts val="1200"/>
                        <a:buNone/>
                      </a:pPr>
                      <a:r>
                        <a:rPr lang="en" sz="1200" b="1" i="0" u="none" strike="noStrike" noProof="0">
                          <a:latin typeface="Fira Sans"/>
                        </a:rPr>
                        <a:t>Decrease costs</a:t>
                      </a:r>
                      <a:r>
                        <a:rPr lang="en" sz="1200" b="0" i="0" u="none" strike="noStrike" noProof="0">
                          <a:latin typeface="Fira Sans"/>
                        </a:rPr>
                        <a:t> associated with road accident fatalities </a:t>
                      </a:r>
                      <a:r>
                        <a:rPr lang="en" sz="1200" b="1" i="0" u="none" strike="noStrike" noProof="0">
                          <a:latin typeface="Fira Sans"/>
                        </a:rPr>
                        <a:t>by 20% within 5 years</a:t>
                      </a:r>
                      <a:endParaRPr lang="en-US" sz="120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Fira Sans"/>
                        <a:ea typeface="Roboto"/>
                        <a:cs typeface="Roboto"/>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152400" lvl="0" indent="0" algn="l">
                        <a:spcBef>
                          <a:spcPts val="0"/>
                        </a:spcBef>
                        <a:spcAft>
                          <a:spcPts val="0"/>
                        </a:spcAft>
                        <a:buNone/>
                      </a:pPr>
                      <a:r>
                        <a:rPr lang="en" sz="1200" b="0" i="0" u="none" strike="noStrike" baseline="0" noProof="0" dirty="0">
                          <a:solidFill>
                            <a:srgbClr val="000000"/>
                          </a:solidFill>
                          <a:latin typeface="Fira Sans"/>
                        </a:rPr>
                        <a:t>Record the estimated economic costs due to loss of workers, welfare costs, insurance payouts, healthcare and other costs attributable to road accidents per year after implementation of the analytics solution.</a:t>
                      </a:r>
                      <a:endParaRPr lang="en-US" dirty="0">
                        <a:latin typeface="Fira Sans"/>
                        <a:sym typeface="Roboto"/>
                      </a:endParaRPr>
                    </a:p>
                  </a:txBody>
                  <a:tcPr marL="91425" marR="91425" marT="91425" marB="91425" anchor="ctr">
                    <a:lnL w="19050" cap="flat" cmpd="sng">
                      <a:solidFill>
                        <a:srgbClr val="D9D9D9">
                          <a:alpha val="0"/>
                        </a:srgbClr>
                      </a:solidFill>
                      <a:prstDash val="solid"/>
                      <a:round/>
                      <a:headEnd type="none" w="sm" len="sm"/>
                      <a:tailEnd type="none" w="sm" len="sm"/>
                    </a:lnL>
                    <a:lnR w="12700" cap="flat" cmpd="sng">
                      <a:solidFill>
                        <a:schemeClr val="tx1"/>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 name="Google Shape;748;p40">
            <a:extLst>
              <a:ext uri="{FF2B5EF4-FFF2-40B4-BE49-F238E27FC236}">
                <a16:creationId xmlns:a16="http://schemas.microsoft.com/office/drawing/2014/main" id="{DD435371-B8B1-8AA8-DE23-3654B327660C}"/>
              </a:ext>
            </a:extLst>
          </p:cNvPr>
          <p:cNvSpPr/>
          <p:nvPr/>
        </p:nvSpPr>
        <p:spPr>
          <a:xfrm rot="5400000">
            <a:off x="4163597" y="1855685"/>
            <a:ext cx="231600" cy="2001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9;p40">
            <a:extLst>
              <a:ext uri="{FF2B5EF4-FFF2-40B4-BE49-F238E27FC236}">
                <a16:creationId xmlns:a16="http://schemas.microsoft.com/office/drawing/2014/main" id="{C8882808-AA55-3590-7EA9-1F3DB8EEB15B}"/>
              </a:ext>
            </a:extLst>
          </p:cNvPr>
          <p:cNvSpPr/>
          <p:nvPr/>
        </p:nvSpPr>
        <p:spPr>
          <a:xfrm rot="5400000">
            <a:off x="4163597" y="2797867"/>
            <a:ext cx="231600" cy="200100"/>
          </a:xfrm>
          <a:prstGeom prst="triangle">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0;p40">
            <a:extLst>
              <a:ext uri="{FF2B5EF4-FFF2-40B4-BE49-F238E27FC236}">
                <a16:creationId xmlns:a16="http://schemas.microsoft.com/office/drawing/2014/main" id="{07E7A23E-583F-4791-6A42-E720776887B6}"/>
              </a:ext>
            </a:extLst>
          </p:cNvPr>
          <p:cNvSpPr/>
          <p:nvPr/>
        </p:nvSpPr>
        <p:spPr>
          <a:xfrm rot="5400000">
            <a:off x="4163597" y="3596875"/>
            <a:ext cx="231600" cy="200100"/>
          </a:xfrm>
          <a:prstGeom prst="triangle">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26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Pre-processing</a:t>
            </a:r>
            <a:endParaRPr lang="en-US"/>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98;p16">
            <a:extLst>
              <a:ext uri="{FF2B5EF4-FFF2-40B4-BE49-F238E27FC236}">
                <a16:creationId xmlns:a16="http://schemas.microsoft.com/office/drawing/2014/main" id="{920BB6F6-9EA5-055C-EFD3-776272FC767B}"/>
              </a:ext>
            </a:extLst>
          </p:cNvPr>
          <p:cNvSpPr txBox="1"/>
          <p:nvPr/>
        </p:nvSpPr>
        <p:spPr>
          <a:xfrm>
            <a:off x="533703" y="972782"/>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Processing Steps</a:t>
            </a:r>
            <a:endParaRPr lang="en" sz="1600" b="1">
              <a:solidFill>
                <a:schemeClr val="dk1"/>
              </a:solidFill>
              <a:latin typeface="Fira Sans Medium"/>
            </a:endParaRPr>
          </a:p>
        </p:txBody>
      </p:sp>
      <p:pic>
        <p:nvPicPr>
          <p:cNvPr id="2" name="Picture 4" descr="Land Transport Authority (LTA)">
            <a:extLst>
              <a:ext uri="{FF2B5EF4-FFF2-40B4-BE49-F238E27FC236}">
                <a16:creationId xmlns:a16="http://schemas.microsoft.com/office/drawing/2014/main" id="{B0A3E366-9C3C-3D3F-4D4D-16B8B5F3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7109FE3C-292D-C39D-8FF1-8ADCAA4362BF}"/>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pic>
        <p:nvPicPr>
          <p:cNvPr id="4" name="Picture 5" descr="Diagram&#10;&#10;Description automatically generated">
            <a:extLst>
              <a:ext uri="{FF2B5EF4-FFF2-40B4-BE49-F238E27FC236}">
                <a16:creationId xmlns:a16="http://schemas.microsoft.com/office/drawing/2014/main" id="{6AC83BAB-728B-428F-FAA0-DDB62E307FB1}"/>
              </a:ext>
            </a:extLst>
          </p:cNvPr>
          <p:cNvPicPr>
            <a:picLocks noChangeAspect="1"/>
          </p:cNvPicPr>
          <p:nvPr/>
        </p:nvPicPr>
        <p:blipFill>
          <a:blip r:embed="rId3"/>
          <a:stretch>
            <a:fillRect/>
          </a:stretch>
        </p:blipFill>
        <p:spPr>
          <a:xfrm>
            <a:off x="1086574" y="1684117"/>
            <a:ext cx="7144473" cy="1782501"/>
          </a:xfrm>
          <a:prstGeom prst="rect">
            <a:avLst/>
          </a:prstGeom>
        </p:spPr>
      </p:pic>
    </p:spTree>
    <p:extLst>
      <p:ext uri="{BB962C8B-B14F-4D97-AF65-F5344CB8AC3E}">
        <p14:creationId xmlns:p14="http://schemas.microsoft.com/office/powerpoint/2010/main" val="3974612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531650" y="448610"/>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Pre-processing</a:t>
            </a:r>
            <a:endParaRPr lang="en-US"/>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4" descr="Land Transport Authority (LTA)">
            <a:extLst>
              <a:ext uri="{FF2B5EF4-FFF2-40B4-BE49-F238E27FC236}">
                <a16:creationId xmlns:a16="http://schemas.microsoft.com/office/drawing/2014/main" id="{B0A3E366-9C3C-3D3F-4D4D-16B8B5F3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7109FE3C-292D-C39D-8FF1-8ADCAA4362BF}"/>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
        <p:nvSpPr>
          <p:cNvPr id="7" name="Google Shape;1725;p38">
            <a:extLst>
              <a:ext uri="{FF2B5EF4-FFF2-40B4-BE49-F238E27FC236}">
                <a16:creationId xmlns:a16="http://schemas.microsoft.com/office/drawing/2014/main" id="{E03C6759-EC16-E42F-0F5A-3492A2F8C08E}"/>
              </a:ext>
            </a:extLst>
          </p:cNvPr>
          <p:cNvSpPr/>
          <p:nvPr/>
        </p:nvSpPr>
        <p:spPr>
          <a:xfrm>
            <a:off x="849737" y="1376817"/>
            <a:ext cx="2753539" cy="2196191"/>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endParaRPr lang="en" sz="1200" b="1" dirty="0">
              <a:solidFill>
                <a:srgbClr val="434343"/>
              </a:solidFill>
              <a:latin typeface="Fira Sans"/>
              <a:sym typeface="Fira Sans"/>
            </a:endParaRPr>
          </a:p>
          <a:p>
            <a:pPr algn="ctr"/>
            <a:r>
              <a:rPr lang="en" sz="1200" b="1" dirty="0">
                <a:solidFill>
                  <a:srgbClr val="434343"/>
                </a:solidFill>
                <a:latin typeface="Fira Sans"/>
                <a:sym typeface="Fira Sans"/>
              </a:rPr>
              <a:t>No Apparent Injury</a:t>
            </a:r>
            <a:endParaRPr lang="en" dirty="0"/>
          </a:p>
          <a:p>
            <a:pPr algn="ctr"/>
            <a:endParaRPr lang="en" sz="1200" b="1" dirty="0">
              <a:solidFill>
                <a:srgbClr val="434343"/>
              </a:solidFill>
              <a:latin typeface="Fira Sans"/>
              <a:sym typeface="Fira Sans"/>
            </a:endParaRPr>
          </a:p>
          <a:p>
            <a:pPr algn="ctr"/>
            <a:r>
              <a:rPr lang="en" sz="1200" b="1" dirty="0">
                <a:solidFill>
                  <a:srgbClr val="434343"/>
                </a:solidFill>
                <a:latin typeface="Fira Sans"/>
                <a:sym typeface="Fira Sans"/>
              </a:rPr>
              <a:t>Possible Injury</a:t>
            </a:r>
          </a:p>
          <a:p>
            <a:pPr algn="ctr"/>
            <a:endParaRPr lang="en" sz="1200" b="1" dirty="0">
              <a:solidFill>
                <a:srgbClr val="434343"/>
              </a:solidFill>
              <a:latin typeface="Fira Sans"/>
            </a:endParaRPr>
          </a:p>
          <a:p>
            <a:pPr algn="ctr"/>
            <a:r>
              <a:rPr lang="en" sz="1200" b="1" dirty="0">
                <a:solidFill>
                  <a:srgbClr val="434343"/>
                </a:solidFill>
                <a:latin typeface="Fira Sans"/>
              </a:rPr>
              <a:t>Suspected Minor Injury</a:t>
            </a:r>
          </a:p>
          <a:p>
            <a:pPr algn="ctr"/>
            <a:endParaRPr lang="en" sz="1200" b="1" dirty="0">
              <a:solidFill>
                <a:srgbClr val="434343"/>
              </a:solidFill>
              <a:latin typeface="Fira Sans"/>
            </a:endParaRPr>
          </a:p>
          <a:p>
            <a:pPr algn="ctr"/>
            <a:r>
              <a:rPr lang="en" sz="1200" b="1" dirty="0">
                <a:solidFill>
                  <a:srgbClr val="434343"/>
                </a:solidFill>
                <a:latin typeface="Fira Sans"/>
              </a:rPr>
              <a:t>Suspected Serious Injury</a:t>
            </a:r>
          </a:p>
          <a:p>
            <a:pPr algn="ctr"/>
            <a:endParaRPr lang="en" sz="1200" b="1" dirty="0">
              <a:solidFill>
                <a:srgbClr val="434343"/>
              </a:solidFill>
              <a:latin typeface="Fira Sans"/>
            </a:endParaRPr>
          </a:p>
          <a:p>
            <a:pPr algn="ctr"/>
            <a:r>
              <a:rPr lang="en" sz="1200" b="1" dirty="0">
                <a:solidFill>
                  <a:srgbClr val="434343"/>
                </a:solidFill>
                <a:latin typeface="Fira Sans"/>
              </a:rPr>
              <a:t>Injured, Severity Unknown</a:t>
            </a:r>
          </a:p>
          <a:p>
            <a:pPr algn="ctr"/>
            <a:endParaRPr lang="en" sz="1200" b="1" dirty="0">
              <a:solidFill>
                <a:srgbClr val="434343"/>
              </a:solidFill>
              <a:latin typeface="Fira Sans"/>
            </a:endParaRPr>
          </a:p>
          <a:p>
            <a:pPr algn="ctr"/>
            <a:r>
              <a:rPr lang="en" sz="1200" b="1" dirty="0">
                <a:solidFill>
                  <a:srgbClr val="434343"/>
                </a:solidFill>
                <a:latin typeface="Fira Sans"/>
              </a:rPr>
              <a:t>Unknown/ Not Reported</a:t>
            </a:r>
          </a:p>
          <a:p>
            <a:pPr algn="ctr"/>
            <a:endParaRPr lang="en" sz="1200" b="1" dirty="0">
              <a:solidFill>
                <a:srgbClr val="434343"/>
              </a:solidFill>
              <a:latin typeface="Fira Sans"/>
            </a:endParaRPr>
          </a:p>
        </p:txBody>
      </p:sp>
      <p:sp>
        <p:nvSpPr>
          <p:cNvPr id="16" name="Google Shape;1730;p38">
            <a:extLst>
              <a:ext uri="{FF2B5EF4-FFF2-40B4-BE49-F238E27FC236}">
                <a16:creationId xmlns:a16="http://schemas.microsoft.com/office/drawing/2014/main" id="{84AFBC27-4B0D-6597-CE4F-4C2BCD75D4DC}"/>
              </a:ext>
            </a:extLst>
          </p:cNvPr>
          <p:cNvSpPr/>
          <p:nvPr/>
        </p:nvSpPr>
        <p:spPr>
          <a:xfrm>
            <a:off x="849737" y="3713147"/>
            <a:ext cx="2753539" cy="973616"/>
          </a:xfrm>
          <a:prstGeom prst="flowChartAlternateProcess">
            <a:avLst/>
          </a:prstGeom>
          <a:solidFill>
            <a:srgbClr val="80ABD9"/>
          </a:solidFill>
          <a:ln>
            <a:noFill/>
          </a:ln>
        </p:spPr>
        <p:txBody>
          <a:bodyPr spcFirstLastPara="1" wrap="square" lIns="91425" tIns="91425" rIns="91425" bIns="91425" anchor="ctr" anchorCtr="0">
            <a:noAutofit/>
          </a:bodyPr>
          <a:lstStyle/>
          <a:p>
            <a:pPr algn="ctr"/>
            <a:r>
              <a:rPr lang="en" sz="1200" b="1" dirty="0">
                <a:solidFill>
                  <a:srgbClr val="434343"/>
                </a:solidFill>
                <a:latin typeface="Fira Sans"/>
                <a:sym typeface="Fira Sans"/>
              </a:rPr>
              <a:t>Fatal Injury</a:t>
            </a:r>
            <a:endParaRPr lang="en-US" sz="1200" dirty="0"/>
          </a:p>
          <a:p>
            <a:pPr algn="ctr"/>
            <a:endParaRPr lang="en" sz="1200" b="1" dirty="0">
              <a:solidFill>
                <a:srgbClr val="434343"/>
              </a:solidFill>
              <a:latin typeface="Fira Sans"/>
            </a:endParaRPr>
          </a:p>
          <a:p>
            <a:pPr algn="ctr"/>
            <a:r>
              <a:rPr lang="en" sz="1200" b="1" dirty="0">
                <a:solidFill>
                  <a:srgbClr val="434343"/>
                </a:solidFill>
                <a:latin typeface="Fira Sans"/>
              </a:rPr>
              <a:t>Died Prior To Crash</a:t>
            </a:r>
          </a:p>
        </p:txBody>
      </p:sp>
      <p:sp>
        <p:nvSpPr>
          <p:cNvPr id="18" name="TextBox 17">
            <a:extLst>
              <a:ext uri="{FF2B5EF4-FFF2-40B4-BE49-F238E27FC236}">
                <a16:creationId xmlns:a16="http://schemas.microsoft.com/office/drawing/2014/main" id="{A1FB94A8-35AA-E5FF-C64D-637B226FF5D0}"/>
              </a:ext>
            </a:extLst>
          </p:cNvPr>
          <p:cNvSpPr txBox="1"/>
          <p:nvPr/>
        </p:nvSpPr>
        <p:spPr>
          <a:xfrm rot="-10800000" flipV="1">
            <a:off x="1519316" y="995552"/>
            <a:ext cx="1414381" cy="29238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a:latin typeface="Roboto"/>
              </a:rPr>
              <a:t>Injury Severity</a:t>
            </a:r>
            <a:endParaRPr lang="en-US"/>
          </a:p>
        </p:txBody>
      </p:sp>
      <p:sp>
        <p:nvSpPr>
          <p:cNvPr id="19" name="TextBox 18">
            <a:extLst>
              <a:ext uri="{FF2B5EF4-FFF2-40B4-BE49-F238E27FC236}">
                <a16:creationId xmlns:a16="http://schemas.microsoft.com/office/drawing/2014/main" id="{493C26DC-3595-364E-E148-4782DB40054C}"/>
              </a:ext>
            </a:extLst>
          </p:cNvPr>
          <p:cNvSpPr txBox="1"/>
          <p:nvPr/>
        </p:nvSpPr>
        <p:spPr>
          <a:xfrm rot="-10800000" flipV="1">
            <a:off x="6322810" y="995551"/>
            <a:ext cx="1414381" cy="29238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a:latin typeface="Roboto"/>
              </a:rPr>
              <a:t>Death</a:t>
            </a:r>
            <a:endParaRPr lang="en-US"/>
          </a:p>
        </p:txBody>
      </p:sp>
      <p:sp>
        <p:nvSpPr>
          <p:cNvPr id="21" name="Google Shape;1727;p38">
            <a:extLst>
              <a:ext uri="{FF2B5EF4-FFF2-40B4-BE49-F238E27FC236}">
                <a16:creationId xmlns:a16="http://schemas.microsoft.com/office/drawing/2014/main" id="{7999D490-23F0-1C9C-0D4B-FA68B5CD4E47}"/>
              </a:ext>
            </a:extLst>
          </p:cNvPr>
          <p:cNvSpPr/>
          <p:nvPr/>
        </p:nvSpPr>
        <p:spPr>
          <a:xfrm>
            <a:off x="5653231" y="1438776"/>
            <a:ext cx="2753538" cy="2203162"/>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No</a:t>
            </a:r>
            <a:endParaRPr lang="en" sz="1600" b="1">
              <a:solidFill>
                <a:srgbClr val="434343"/>
              </a:solidFill>
              <a:latin typeface="Fira Sans"/>
            </a:endParaRPr>
          </a:p>
        </p:txBody>
      </p:sp>
      <p:sp>
        <p:nvSpPr>
          <p:cNvPr id="23" name="Isosceles Triangle 22">
            <a:extLst>
              <a:ext uri="{FF2B5EF4-FFF2-40B4-BE49-F238E27FC236}">
                <a16:creationId xmlns:a16="http://schemas.microsoft.com/office/drawing/2014/main" id="{6F8F8903-E772-991B-D048-84C84ED75244}"/>
              </a:ext>
            </a:extLst>
          </p:cNvPr>
          <p:cNvSpPr/>
          <p:nvPr/>
        </p:nvSpPr>
        <p:spPr>
          <a:xfrm rot="5400000">
            <a:off x="3182675" y="2381262"/>
            <a:ext cx="3203131" cy="13237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730;p38">
            <a:extLst>
              <a:ext uri="{FF2B5EF4-FFF2-40B4-BE49-F238E27FC236}">
                <a16:creationId xmlns:a16="http://schemas.microsoft.com/office/drawing/2014/main" id="{19A105E0-7A44-2651-E919-204E11D2C79A}"/>
              </a:ext>
            </a:extLst>
          </p:cNvPr>
          <p:cNvSpPr/>
          <p:nvPr/>
        </p:nvSpPr>
        <p:spPr>
          <a:xfrm>
            <a:off x="5653231" y="3713147"/>
            <a:ext cx="2753539" cy="973616"/>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Yes</a:t>
            </a:r>
            <a:endParaRPr lang="en-US" sz="1600"/>
          </a:p>
        </p:txBody>
      </p:sp>
    </p:spTree>
    <p:extLst>
      <p:ext uri="{BB962C8B-B14F-4D97-AF65-F5344CB8AC3E}">
        <p14:creationId xmlns:p14="http://schemas.microsoft.com/office/powerpoint/2010/main" val="8510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Exploration</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D09832EC-20FA-4A44-8053-778CFBFD09C6}"/>
              </a:ext>
            </a:extLst>
          </p:cNvPr>
          <p:cNvSpPr/>
          <p:nvPr/>
        </p:nvSpPr>
        <p:spPr>
          <a:xfrm>
            <a:off x="468605" y="854419"/>
            <a:ext cx="955398" cy="83623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44A69AA4-465B-AD49-BAD1-15A8A73B0C9F}"/>
              </a:ext>
            </a:extLst>
          </p:cNvPr>
          <p:cNvSpPr/>
          <p:nvPr/>
        </p:nvSpPr>
        <p:spPr>
          <a:xfrm>
            <a:off x="639547" y="984586"/>
            <a:ext cx="644236" cy="57589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4">
            <a:extLst>
              <a:ext uri="{FF2B5EF4-FFF2-40B4-BE49-F238E27FC236}">
                <a16:creationId xmlns:a16="http://schemas.microsoft.com/office/drawing/2014/main" id="{4B135D8C-7935-F04D-8959-45B19DA4C4AF}"/>
              </a:ext>
            </a:extLst>
          </p:cNvPr>
          <p:cNvPicPr>
            <a:picLocks noChangeAspect="1"/>
          </p:cNvPicPr>
          <p:nvPr/>
        </p:nvPicPr>
        <p:blipFill>
          <a:blip r:embed="rId2"/>
          <a:stretch>
            <a:fillRect/>
          </a:stretch>
        </p:blipFill>
        <p:spPr>
          <a:xfrm>
            <a:off x="803238" y="1100634"/>
            <a:ext cx="347618" cy="353160"/>
          </a:xfrm>
          <a:prstGeom prst="rect">
            <a:avLst/>
          </a:prstGeom>
        </p:spPr>
      </p:pic>
      <p:sp>
        <p:nvSpPr>
          <p:cNvPr id="18" name="TextBox 17">
            <a:extLst>
              <a:ext uri="{FF2B5EF4-FFF2-40B4-BE49-F238E27FC236}">
                <a16:creationId xmlns:a16="http://schemas.microsoft.com/office/drawing/2014/main" id="{E3E4AD10-A695-8046-9252-47E5B698A679}"/>
              </a:ext>
            </a:extLst>
          </p:cNvPr>
          <p:cNvSpPr txBox="1"/>
          <p:nvPr/>
        </p:nvSpPr>
        <p:spPr>
          <a:xfrm>
            <a:off x="1419367" y="908572"/>
            <a:ext cx="16452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latin typeface="Fira Sans" panose="020B0503050000020004" pitchFamily="34" charset="0"/>
              </a:rPr>
              <a:t>Question 1</a:t>
            </a:r>
            <a:endParaRPr lang="en-US">
              <a:solidFill>
                <a:schemeClr val="accent1">
                  <a:lumMod val="75000"/>
                </a:schemeClr>
              </a:solidFill>
              <a:latin typeface="Fira Sans" panose="020B0503050000020004" pitchFamily="34" charset="0"/>
            </a:endParaRPr>
          </a:p>
        </p:txBody>
      </p:sp>
      <p:sp>
        <p:nvSpPr>
          <p:cNvPr id="19" name="TextBox 18">
            <a:extLst>
              <a:ext uri="{FF2B5EF4-FFF2-40B4-BE49-F238E27FC236}">
                <a16:creationId xmlns:a16="http://schemas.microsoft.com/office/drawing/2014/main" id="{042C8D1E-C9F9-234F-8D64-85A92AEE031A}"/>
              </a:ext>
            </a:extLst>
          </p:cNvPr>
          <p:cNvSpPr txBox="1"/>
          <p:nvPr/>
        </p:nvSpPr>
        <p:spPr>
          <a:xfrm>
            <a:off x="1424003" y="1207974"/>
            <a:ext cx="3365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Fira Sans" panose="020B0503050000020004" pitchFamily="34" charset="0"/>
              </a:rPr>
              <a:t>What are the factors that contribute to the occurrence of fatal accidents?</a:t>
            </a:r>
          </a:p>
        </p:txBody>
      </p:sp>
      <p:sp>
        <p:nvSpPr>
          <p:cNvPr id="21" name="Rectangle 20">
            <a:extLst>
              <a:ext uri="{FF2B5EF4-FFF2-40B4-BE49-F238E27FC236}">
                <a16:creationId xmlns:a16="http://schemas.microsoft.com/office/drawing/2014/main" id="{9DD4A955-05FE-2A45-BFC7-A0347907445C}"/>
              </a:ext>
            </a:extLst>
          </p:cNvPr>
          <p:cNvSpPr/>
          <p:nvPr/>
        </p:nvSpPr>
        <p:spPr>
          <a:xfrm>
            <a:off x="4857585" y="2393321"/>
            <a:ext cx="1261559" cy="161522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Road &amp; Environment</a:t>
            </a:r>
          </a:p>
        </p:txBody>
      </p:sp>
      <p:sp>
        <p:nvSpPr>
          <p:cNvPr id="20" name="Rectangle 19">
            <a:extLst>
              <a:ext uri="{FF2B5EF4-FFF2-40B4-BE49-F238E27FC236}">
                <a16:creationId xmlns:a16="http://schemas.microsoft.com/office/drawing/2014/main" id="{ACBFCDEC-1F35-1B4C-93C1-0AA718129025}"/>
              </a:ext>
            </a:extLst>
          </p:cNvPr>
          <p:cNvSpPr/>
          <p:nvPr/>
        </p:nvSpPr>
        <p:spPr>
          <a:xfrm>
            <a:off x="734291" y="2386591"/>
            <a:ext cx="1261558" cy="16160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Human</a:t>
            </a:r>
            <a:endParaRPr lang="en-US" b="1">
              <a:solidFill>
                <a:schemeClr val="tx2">
                  <a:lumMod val="50000"/>
                </a:schemeClr>
              </a:solidFill>
              <a:latin typeface="Fira Sans" panose="020B0503050000020004" pitchFamily="34" charset="0"/>
              <a:ea typeface="Roboto"/>
              <a:cs typeface="Roboto"/>
            </a:endParaRPr>
          </a:p>
        </p:txBody>
      </p:sp>
      <p:grpSp>
        <p:nvGrpSpPr>
          <p:cNvPr id="52" name="Google Shape;8448;p75">
            <a:extLst>
              <a:ext uri="{FF2B5EF4-FFF2-40B4-BE49-F238E27FC236}">
                <a16:creationId xmlns:a16="http://schemas.microsoft.com/office/drawing/2014/main" id="{2D114CDA-5E21-FF46-922D-1BA5E6DB6A0C}"/>
              </a:ext>
            </a:extLst>
          </p:cNvPr>
          <p:cNvGrpSpPr/>
          <p:nvPr/>
        </p:nvGrpSpPr>
        <p:grpSpPr>
          <a:xfrm>
            <a:off x="1128990" y="3132072"/>
            <a:ext cx="455879" cy="453383"/>
            <a:chOff x="-5971525" y="3273750"/>
            <a:chExt cx="292250" cy="290650"/>
          </a:xfrm>
          <a:solidFill>
            <a:schemeClr val="tx2">
              <a:lumMod val="75000"/>
            </a:schemeClr>
          </a:solidFill>
        </p:grpSpPr>
        <p:sp>
          <p:nvSpPr>
            <p:cNvPr id="53" name="Google Shape;8449;p75">
              <a:extLst>
                <a:ext uri="{FF2B5EF4-FFF2-40B4-BE49-F238E27FC236}">
                  <a16:creationId xmlns:a16="http://schemas.microsoft.com/office/drawing/2014/main" id="{E5830B9F-5721-154E-8D33-A2471B0F21CE}"/>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9044" tIns="99044" rIns="99044" bIns="99044" anchor="ctr" anchorCtr="0">
              <a:noAutofit/>
            </a:bodyPr>
            <a:lstStyle/>
            <a:p>
              <a:endParaRPr sz="1950"/>
            </a:p>
          </p:txBody>
        </p:sp>
        <p:sp>
          <p:nvSpPr>
            <p:cNvPr id="54" name="Google Shape;8450;p75">
              <a:extLst>
                <a:ext uri="{FF2B5EF4-FFF2-40B4-BE49-F238E27FC236}">
                  <a16:creationId xmlns:a16="http://schemas.microsoft.com/office/drawing/2014/main" id="{B30A5B8D-4E43-C443-9F0C-06F7C5DA3A9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9044" tIns="99044" rIns="99044" bIns="99044" anchor="ctr" anchorCtr="0">
              <a:noAutofit/>
            </a:bodyPr>
            <a:lstStyle/>
            <a:p>
              <a:endParaRPr sz="1950"/>
            </a:p>
          </p:txBody>
        </p:sp>
      </p:grpSp>
      <p:pic>
        <p:nvPicPr>
          <p:cNvPr id="41" name="Picture 20" descr="Icon&#10;&#10;Description automatically generated">
            <a:extLst>
              <a:ext uri="{FF2B5EF4-FFF2-40B4-BE49-F238E27FC236}">
                <a16:creationId xmlns:a16="http://schemas.microsoft.com/office/drawing/2014/main" id="{DE980BB3-84CF-8244-9351-16D929884FF0}"/>
              </a:ext>
            </a:extLst>
          </p:cNvPr>
          <p:cNvPicPr>
            <a:picLocks noChangeAspect="1"/>
          </p:cNvPicPr>
          <p:nvPr/>
        </p:nvPicPr>
        <p:blipFill>
          <a:blip r:embed="rId3"/>
          <a:stretch>
            <a:fillRect/>
          </a:stretch>
        </p:blipFill>
        <p:spPr>
          <a:xfrm>
            <a:off x="5185852" y="3137959"/>
            <a:ext cx="679862" cy="679862"/>
          </a:xfrm>
          <a:prstGeom prst="rect">
            <a:avLst/>
          </a:prstGeom>
        </p:spPr>
      </p:pic>
      <p:pic>
        <p:nvPicPr>
          <p:cNvPr id="2" name="Picture 4" descr="Land Transport Authority (LTA)">
            <a:extLst>
              <a:ext uri="{FF2B5EF4-FFF2-40B4-BE49-F238E27FC236}">
                <a16:creationId xmlns:a16="http://schemas.microsoft.com/office/drawing/2014/main" id="{C4222CD2-52BE-0909-9695-4E6DBDE75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8474D9D4-0534-78F1-B089-AFF17A76A0E1}"/>
              </a:ext>
            </a:extLst>
          </p:cNvPr>
          <p:cNvSpPr txBox="1">
            <a:spLocks/>
          </p:cNvSpPr>
          <p:nvPr/>
        </p:nvSpPr>
        <p:spPr>
          <a:xfrm>
            <a:off x="7641456" y="44117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Mai</a:t>
            </a:r>
            <a:endParaRPr lang="en-US" b="1">
              <a:solidFill>
                <a:schemeClr val="accent5">
                  <a:lumMod val="10000"/>
                </a:schemeClr>
              </a:solidFill>
            </a:endParaRPr>
          </a:p>
        </p:txBody>
      </p:sp>
    </p:spTree>
    <p:extLst>
      <p:ext uri="{BB962C8B-B14F-4D97-AF65-F5344CB8AC3E}">
        <p14:creationId xmlns:p14="http://schemas.microsoft.com/office/powerpoint/2010/main" val="3666397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Exploration</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D09832EC-20FA-4A44-8053-778CFBFD09C6}"/>
              </a:ext>
            </a:extLst>
          </p:cNvPr>
          <p:cNvSpPr/>
          <p:nvPr/>
        </p:nvSpPr>
        <p:spPr>
          <a:xfrm>
            <a:off x="468605" y="854419"/>
            <a:ext cx="955398" cy="83623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44A69AA4-465B-AD49-BAD1-15A8A73B0C9F}"/>
              </a:ext>
            </a:extLst>
          </p:cNvPr>
          <p:cNvSpPr/>
          <p:nvPr/>
        </p:nvSpPr>
        <p:spPr>
          <a:xfrm>
            <a:off x="639547" y="984586"/>
            <a:ext cx="644236" cy="57589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4">
            <a:extLst>
              <a:ext uri="{FF2B5EF4-FFF2-40B4-BE49-F238E27FC236}">
                <a16:creationId xmlns:a16="http://schemas.microsoft.com/office/drawing/2014/main" id="{4B135D8C-7935-F04D-8959-45B19DA4C4AF}"/>
              </a:ext>
            </a:extLst>
          </p:cNvPr>
          <p:cNvPicPr>
            <a:picLocks noChangeAspect="1"/>
          </p:cNvPicPr>
          <p:nvPr/>
        </p:nvPicPr>
        <p:blipFill>
          <a:blip r:embed="rId2"/>
          <a:stretch>
            <a:fillRect/>
          </a:stretch>
        </p:blipFill>
        <p:spPr>
          <a:xfrm>
            <a:off x="803238" y="1100634"/>
            <a:ext cx="347618" cy="353160"/>
          </a:xfrm>
          <a:prstGeom prst="rect">
            <a:avLst/>
          </a:prstGeom>
        </p:spPr>
      </p:pic>
      <p:sp>
        <p:nvSpPr>
          <p:cNvPr id="18" name="TextBox 17">
            <a:extLst>
              <a:ext uri="{FF2B5EF4-FFF2-40B4-BE49-F238E27FC236}">
                <a16:creationId xmlns:a16="http://schemas.microsoft.com/office/drawing/2014/main" id="{E3E4AD10-A695-8046-9252-47E5B698A679}"/>
              </a:ext>
            </a:extLst>
          </p:cNvPr>
          <p:cNvSpPr txBox="1"/>
          <p:nvPr/>
        </p:nvSpPr>
        <p:spPr>
          <a:xfrm>
            <a:off x="1419367" y="908572"/>
            <a:ext cx="16452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latin typeface="Fira Sans" panose="020B0503050000020004" pitchFamily="34" charset="0"/>
              </a:rPr>
              <a:t>Question 1</a:t>
            </a:r>
            <a:endParaRPr lang="en-US">
              <a:solidFill>
                <a:schemeClr val="accent1">
                  <a:lumMod val="75000"/>
                </a:schemeClr>
              </a:solidFill>
              <a:latin typeface="Fira Sans" panose="020B0503050000020004" pitchFamily="34" charset="0"/>
            </a:endParaRPr>
          </a:p>
        </p:txBody>
      </p:sp>
      <p:sp>
        <p:nvSpPr>
          <p:cNvPr id="19" name="TextBox 18">
            <a:extLst>
              <a:ext uri="{FF2B5EF4-FFF2-40B4-BE49-F238E27FC236}">
                <a16:creationId xmlns:a16="http://schemas.microsoft.com/office/drawing/2014/main" id="{042C8D1E-C9F9-234F-8D64-85A92AEE031A}"/>
              </a:ext>
            </a:extLst>
          </p:cNvPr>
          <p:cNvSpPr txBox="1"/>
          <p:nvPr/>
        </p:nvSpPr>
        <p:spPr>
          <a:xfrm>
            <a:off x="1424003" y="1207974"/>
            <a:ext cx="3365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Fira Sans" panose="020B0503050000020004" pitchFamily="34" charset="0"/>
              </a:rPr>
              <a:t>What are the factors that contribute to the occurrence of fatal accidents?</a:t>
            </a:r>
          </a:p>
        </p:txBody>
      </p:sp>
      <p:sp>
        <p:nvSpPr>
          <p:cNvPr id="21" name="Rectangle 20">
            <a:extLst>
              <a:ext uri="{FF2B5EF4-FFF2-40B4-BE49-F238E27FC236}">
                <a16:creationId xmlns:a16="http://schemas.microsoft.com/office/drawing/2014/main" id="{9DD4A955-05FE-2A45-BFC7-A0347907445C}"/>
              </a:ext>
            </a:extLst>
          </p:cNvPr>
          <p:cNvSpPr/>
          <p:nvPr/>
        </p:nvSpPr>
        <p:spPr>
          <a:xfrm>
            <a:off x="4857585" y="2393321"/>
            <a:ext cx="1261559" cy="161522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Road &amp; Environment</a:t>
            </a:r>
          </a:p>
        </p:txBody>
      </p:sp>
      <p:sp>
        <p:nvSpPr>
          <p:cNvPr id="23" name="Rectangle 22">
            <a:extLst>
              <a:ext uri="{FF2B5EF4-FFF2-40B4-BE49-F238E27FC236}">
                <a16:creationId xmlns:a16="http://schemas.microsoft.com/office/drawing/2014/main" id="{D671959E-D2F7-7844-AF2D-6F4AA6608B4B}"/>
              </a:ext>
            </a:extLst>
          </p:cNvPr>
          <p:cNvSpPr/>
          <p:nvPr/>
        </p:nvSpPr>
        <p:spPr>
          <a:xfrm>
            <a:off x="2031414" y="2386923"/>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Demographic</a:t>
            </a:r>
            <a:endParaRPr lang="en-US">
              <a:solidFill>
                <a:schemeClr val="tx1"/>
              </a:solidFill>
              <a:latin typeface="Fira Sans" panose="020B0503050000020004" pitchFamily="34" charset="0"/>
              <a:cs typeface="Arial"/>
            </a:endParaRPr>
          </a:p>
        </p:txBody>
      </p:sp>
      <p:sp>
        <p:nvSpPr>
          <p:cNvPr id="24" name="Rectangle 23">
            <a:extLst>
              <a:ext uri="{FF2B5EF4-FFF2-40B4-BE49-F238E27FC236}">
                <a16:creationId xmlns:a16="http://schemas.microsoft.com/office/drawing/2014/main" id="{03493855-858E-7B48-809B-3F61CF2BCF8A}"/>
              </a:ext>
            </a:extLst>
          </p:cNvPr>
          <p:cNvSpPr/>
          <p:nvPr/>
        </p:nvSpPr>
        <p:spPr>
          <a:xfrm>
            <a:off x="2031414" y="2943671"/>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Vehicle</a:t>
            </a:r>
            <a:endParaRPr lang="en-US">
              <a:solidFill>
                <a:schemeClr val="tx1"/>
              </a:solidFill>
              <a:latin typeface="Fira Sans" panose="020B0503050000020004" pitchFamily="34" charset="0"/>
              <a:cs typeface="Arial"/>
            </a:endParaRPr>
          </a:p>
        </p:txBody>
      </p:sp>
      <p:sp>
        <p:nvSpPr>
          <p:cNvPr id="25" name="Rectangle 24">
            <a:extLst>
              <a:ext uri="{FF2B5EF4-FFF2-40B4-BE49-F238E27FC236}">
                <a16:creationId xmlns:a16="http://schemas.microsoft.com/office/drawing/2014/main" id="{D671C434-FACA-1A48-976D-8B72347D0E2A}"/>
              </a:ext>
            </a:extLst>
          </p:cNvPr>
          <p:cNvSpPr/>
          <p:nvPr/>
        </p:nvSpPr>
        <p:spPr>
          <a:xfrm>
            <a:off x="2031414" y="3500420"/>
            <a:ext cx="2280924" cy="502243"/>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Road Safety manner</a:t>
            </a:r>
            <a:endParaRPr lang="en-US">
              <a:solidFill>
                <a:schemeClr val="tx1"/>
              </a:solidFill>
              <a:latin typeface="Fira Sans" panose="020B0503050000020004" pitchFamily="34" charset="0"/>
              <a:cs typeface="Arial"/>
            </a:endParaRPr>
          </a:p>
        </p:txBody>
      </p:sp>
      <p:sp>
        <p:nvSpPr>
          <p:cNvPr id="26" name="Rectangle 25">
            <a:extLst>
              <a:ext uri="{FF2B5EF4-FFF2-40B4-BE49-F238E27FC236}">
                <a16:creationId xmlns:a16="http://schemas.microsoft.com/office/drawing/2014/main" id="{DCE1A489-3E98-934E-B7F1-A7701FDF9C9A}"/>
              </a:ext>
            </a:extLst>
          </p:cNvPr>
          <p:cNvSpPr/>
          <p:nvPr/>
        </p:nvSpPr>
        <p:spPr>
          <a:xfrm>
            <a:off x="3290649" y="4177049"/>
            <a:ext cx="1021689" cy="365743"/>
          </a:xfrm>
          <a:prstGeom prst="rect">
            <a:avLst/>
          </a:prstGeom>
          <a:solidFill>
            <a:srgbClr val="BAEAF5">
              <a:alpha val="4546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Speed</a:t>
            </a:r>
            <a:endParaRPr lang="en-US">
              <a:solidFill>
                <a:schemeClr val="tx1"/>
              </a:solidFill>
              <a:latin typeface="Fira Sans" panose="020B0503050000020004" pitchFamily="34" charset="0"/>
              <a:cs typeface="Arial"/>
            </a:endParaRPr>
          </a:p>
        </p:txBody>
      </p:sp>
      <p:sp>
        <p:nvSpPr>
          <p:cNvPr id="20" name="Rectangle 19">
            <a:extLst>
              <a:ext uri="{FF2B5EF4-FFF2-40B4-BE49-F238E27FC236}">
                <a16:creationId xmlns:a16="http://schemas.microsoft.com/office/drawing/2014/main" id="{ACBFCDEC-1F35-1B4C-93C1-0AA718129025}"/>
              </a:ext>
            </a:extLst>
          </p:cNvPr>
          <p:cNvSpPr/>
          <p:nvPr/>
        </p:nvSpPr>
        <p:spPr>
          <a:xfrm>
            <a:off x="734291" y="2386591"/>
            <a:ext cx="1261558" cy="16160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Human</a:t>
            </a:r>
            <a:endParaRPr lang="en-US" b="1">
              <a:solidFill>
                <a:schemeClr val="tx2">
                  <a:lumMod val="50000"/>
                </a:schemeClr>
              </a:solidFill>
              <a:latin typeface="Fira Sans" panose="020B0503050000020004" pitchFamily="34" charset="0"/>
              <a:ea typeface="Roboto"/>
              <a:cs typeface="Roboto"/>
            </a:endParaRPr>
          </a:p>
        </p:txBody>
      </p:sp>
      <p:sp>
        <p:nvSpPr>
          <p:cNvPr id="22" name="Rectangle 21">
            <a:extLst>
              <a:ext uri="{FF2B5EF4-FFF2-40B4-BE49-F238E27FC236}">
                <a16:creationId xmlns:a16="http://schemas.microsoft.com/office/drawing/2014/main" id="{53ECC11C-9311-8845-82B5-531C0B68E071}"/>
              </a:ext>
            </a:extLst>
          </p:cNvPr>
          <p:cNvSpPr/>
          <p:nvPr/>
        </p:nvSpPr>
        <p:spPr>
          <a:xfrm>
            <a:off x="1518150" y="4182726"/>
            <a:ext cx="955398" cy="3600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Driver</a:t>
            </a:r>
            <a:endParaRPr lang="en-US">
              <a:solidFill>
                <a:schemeClr val="tx1"/>
              </a:solidFill>
              <a:latin typeface="Fira Sans" panose="020B0503050000020004" pitchFamily="34" charset="0"/>
              <a:cs typeface="Arial"/>
            </a:endParaRPr>
          </a:p>
        </p:txBody>
      </p:sp>
      <p:cxnSp>
        <p:nvCxnSpPr>
          <p:cNvPr id="36" name="Elbow Connector 35">
            <a:extLst>
              <a:ext uri="{FF2B5EF4-FFF2-40B4-BE49-F238E27FC236}">
                <a16:creationId xmlns:a16="http://schemas.microsoft.com/office/drawing/2014/main" id="{627E5A2C-BC4B-EC45-BC3B-D6C68B0071F9}"/>
              </a:ext>
            </a:extLst>
          </p:cNvPr>
          <p:cNvCxnSpPr>
            <a:cxnSpLocks/>
            <a:stCxn id="20" idx="2"/>
            <a:endCxn id="22" idx="1"/>
          </p:cNvCxnSpPr>
          <p:nvPr/>
        </p:nvCxnSpPr>
        <p:spPr>
          <a:xfrm rot="16200000" flipH="1">
            <a:off x="1261561" y="4106171"/>
            <a:ext cx="360098" cy="153080"/>
          </a:xfrm>
          <a:prstGeom prst="bentConnector2">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D77A28B0-B08A-174B-BE3C-F54C3BEE816E}"/>
              </a:ext>
            </a:extLst>
          </p:cNvPr>
          <p:cNvCxnSpPr>
            <a:cxnSpLocks/>
          </p:cNvCxnSpPr>
          <p:nvPr/>
        </p:nvCxnSpPr>
        <p:spPr>
          <a:xfrm rot="16200000" flipH="1">
            <a:off x="3055091" y="4119447"/>
            <a:ext cx="352343" cy="118773"/>
          </a:xfrm>
          <a:prstGeom prst="bentConnector2">
            <a:avLst/>
          </a:prstGeom>
          <a:ln>
            <a:solidFill>
              <a:srgbClr val="80ABD9"/>
            </a:solidFill>
          </a:ln>
        </p:spPr>
        <p:style>
          <a:lnRef idx="1">
            <a:schemeClr val="accent1"/>
          </a:lnRef>
          <a:fillRef idx="0">
            <a:schemeClr val="accent1"/>
          </a:fillRef>
          <a:effectRef idx="0">
            <a:schemeClr val="accent1"/>
          </a:effectRef>
          <a:fontRef idx="minor">
            <a:schemeClr val="tx1"/>
          </a:fontRef>
        </p:style>
      </p:cxnSp>
      <p:grpSp>
        <p:nvGrpSpPr>
          <p:cNvPr id="52" name="Google Shape;8448;p75">
            <a:extLst>
              <a:ext uri="{FF2B5EF4-FFF2-40B4-BE49-F238E27FC236}">
                <a16:creationId xmlns:a16="http://schemas.microsoft.com/office/drawing/2014/main" id="{2D114CDA-5E21-FF46-922D-1BA5E6DB6A0C}"/>
              </a:ext>
            </a:extLst>
          </p:cNvPr>
          <p:cNvGrpSpPr/>
          <p:nvPr/>
        </p:nvGrpSpPr>
        <p:grpSpPr>
          <a:xfrm>
            <a:off x="1128990" y="3132072"/>
            <a:ext cx="455879" cy="453383"/>
            <a:chOff x="-5971525" y="3273750"/>
            <a:chExt cx="292250" cy="290650"/>
          </a:xfrm>
          <a:solidFill>
            <a:schemeClr val="tx2">
              <a:lumMod val="75000"/>
            </a:schemeClr>
          </a:solidFill>
        </p:grpSpPr>
        <p:sp>
          <p:nvSpPr>
            <p:cNvPr id="53" name="Google Shape;8449;p75">
              <a:extLst>
                <a:ext uri="{FF2B5EF4-FFF2-40B4-BE49-F238E27FC236}">
                  <a16:creationId xmlns:a16="http://schemas.microsoft.com/office/drawing/2014/main" id="{E5830B9F-5721-154E-8D33-A2471B0F21CE}"/>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9044" tIns="99044" rIns="99044" bIns="99044" anchor="ctr" anchorCtr="0">
              <a:noAutofit/>
            </a:bodyPr>
            <a:lstStyle/>
            <a:p>
              <a:endParaRPr sz="1950"/>
            </a:p>
          </p:txBody>
        </p:sp>
        <p:sp>
          <p:nvSpPr>
            <p:cNvPr id="54" name="Google Shape;8450;p75">
              <a:extLst>
                <a:ext uri="{FF2B5EF4-FFF2-40B4-BE49-F238E27FC236}">
                  <a16:creationId xmlns:a16="http://schemas.microsoft.com/office/drawing/2014/main" id="{B30A5B8D-4E43-C443-9F0C-06F7C5DA3A9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9044" tIns="99044" rIns="99044" bIns="99044" anchor="ctr" anchorCtr="0">
              <a:noAutofit/>
            </a:bodyPr>
            <a:lstStyle/>
            <a:p>
              <a:endParaRPr sz="1950"/>
            </a:p>
          </p:txBody>
        </p:sp>
      </p:grpSp>
      <p:pic>
        <p:nvPicPr>
          <p:cNvPr id="41" name="Picture 20" descr="Icon&#10;&#10;Description automatically generated">
            <a:extLst>
              <a:ext uri="{FF2B5EF4-FFF2-40B4-BE49-F238E27FC236}">
                <a16:creationId xmlns:a16="http://schemas.microsoft.com/office/drawing/2014/main" id="{DE980BB3-84CF-8244-9351-16D929884FF0}"/>
              </a:ext>
            </a:extLst>
          </p:cNvPr>
          <p:cNvPicPr>
            <a:picLocks noChangeAspect="1"/>
          </p:cNvPicPr>
          <p:nvPr/>
        </p:nvPicPr>
        <p:blipFill>
          <a:blip r:embed="rId3"/>
          <a:stretch>
            <a:fillRect/>
          </a:stretch>
        </p:blipFill>
        <p:spPr>
          <a:xfrm>
            <a:off x="5185852" y="3137959"/>
            <a:ext cx="679862" cy="679862"/>
          </a:xfrm>
          <a:prstGeom prst="rect">
            <a:avLst/>
          </a:prstGeom>
        </p:spPr>
      </p:pic>
      <p:pic>
        <p:nvPicPr>
          <p:cNvPr id="2" name="Picture 4" descr="Land Transport Authority (LTA)">
            <a:extLst>
              <a:ext uri="{FF2B5EF4-FFF2-40B4-BE49-F238E27FC236}">
                <a16:creationId xmlns:a16="http://schemas.microsoft.com/office/drawing/2014/main" id="{C4222CD2-52BE-0909-9695-4E6DBDE75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8474D9D4-0534-78F1-B089-AFF17A76A0E1}"/>
              </a:ext>
            </a:extLst>
          </p:cNvPr>
          <p:cNvSpPr txBox="1">
            <a:spLocks/>
          </p:cNvSpPr>
          <p:nvPr/>
        </p:nvSpPr>
        <p:spPr>
          <a:xfrm>
            <a:off x="7641456" y="44117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Mai</a:t>
            </a:r>
            <a:endParaRPr lang="en-US" b="1">
              <a:solidFill>
                <a:schemeClr val="accent5">
                  <a:lumMod val="10000"/>
                </a:schemeClr>
              </a:solidFill>
            </a:endParaRPr>
          </a:p>
        </p:txBody>
      </p:sp>
    </p:spTree>
    <p:extLst>
      <p:ext uri="{BB962C8B-B14F-4D97-AF65-F5344CB8AC3E}">
        <p14:creationId xmlns:p14="http://schemas.microsoft.com/office/powerpoint/2010/main" val="50187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Exploration</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D09832EC-20FA-4A44-8053-778CFBFD09C6}"/>
              </a:ext>
            </a:extLst>
          </p:cNvPr>
          <p:cNvSpPr/>
          <p:nvPr/>
        </p:nvSpPr>
        <p:spPr>
          <a:xfrm>
            <a:off x="468605" y="854419"/>
            <a:ext cx="955398" cy="83623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44A69AA4-465B-AD49-BAD1-15A8A73B0C9F}"/>
              </a:ext>
            </a:extLst>
          </p:cNvPr>
          <p:cNvSpPr/>
          <p:nvPr/>
        </p:nvSpPr>
        <p:spPr>
          <a:xfrm>
            <a:off x="639547" y="984586"/>
            <a:ext cx="644236" cy="57589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4">
            <a:extLst>
              <a:ext uri="{FF2B5EF4-FFF2-40B4-BE49-F238E27FC236}">
                <a16:creationId xmlns:a16="http://schemas.microsoft.com/office/drawing/2014/main" id="{4B135D8C-7935-F04D-8959-45B19DA4C4AF}"/>
              </a:ext>
            </a:extLst>
          </p:cNvPr>
          <p:cNvPicPr>
            <a:picLocks noChangeAspect="1"/>
          </p:cNvPicPr>
          <p:nvPr/>
        </p:nvPicPr>
        <p:blipFill>
          <a:blip r:embed="rId2"/>
          <a:stretch>
            <a:fillRect/>
          </a:stretch>
        </p:blipFill>
        <p:spPr>
          <a:xfrm>
            <a:off x="803238" y="1100634"/>
            <a:ext cx="347618" cy="353160"/>
          </a:xfrm>
          <a:prstGeom prst="rect">
            <a:avLst/>
          </a:prstGeom>
        </p:spPr>
      </p:pic>
      <p:sp>
        <p:nvSpPr>
          <p:cNvPr id="18" name="TextBox 17">
            <a:extLst>
              <a:ext uri="{FF2B5EF4-FFF2-40B4-BE49-F238E27FC236}">
                <a16:creationId xmlns:a16="http://schemas.microsoft.com/office/drawing/2014/main" id="{E3E4AD10-A695-8046-9252-47E5B698A679}"/>
              </a:ext>
            </a:extLst>
          </p:cNvPr>
          <p:cNvSpPr txBox="1"/>
          <p:nvPr/>
        </p:nvSpPr>
        <p:spPr>
          <a:xfrm>
            <a:off x="1419367" y="908572"/>
            <a:ext cx="16452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latin typeface="Fira Sans" panose="020B0503050000020004" pitchFamily="34" charset="0"/>
              </a:rPr>
              <a:t>Question 1</a:t>
            </a:r>
            <a:endParaRPr lang="en-US">
              <a:solidFill>
                <a:schemeClr val="accent1">
                  <a:lumMod val="75000"/>
                </a:schemeClr>
              </a:solidFill>
              <a:latin typeface="Fira Sans" panose="020B0503050000020004" pitchFamily="34" charset="0"/>
            </a:endParaRPr>
          </a:p>
        </p:txBody>
      </p:sp>
      <p:sp>
        <p:nvSpPr>
          <p:cNvPr id="19" name="TextBox 18">
            <a:extLst>
              <a:ext uri="{FF2B5EF4-FFF2-40B4-BE49-F238E27FC236}">
                <a16:creationId xmlns:a16="http://schemas.microsoft.com/office/drawing/2014/main" id="{042C8D1E-C9F9-234F-8D64-85A92AEE031A}"/>
              </a:ext>
            </a:extLst>
          </p:cNvPr>
          <p:cNvSpPr txBox="1"/>
          <p:nvPr/>
        </p:nvSpPr>
        <p:spPr>
          <a:xfrm>
            <a:off x="1424003" y="1207974"/>
            <a:ext cx="3365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Fira Sans" panose="020B0503050000020004" pitchFamily="34" charset="0"/>
              </a:rPr>
              <a:t>What are the factors that contribute to the occurrence of fatal accidents?</a:t>
            </a:r>
          </a:p>
        </p:txBody>
      </p:sp>
      <p:sp>
        <p:nvSpPr>
          <p:cNvPr id="21" name="Rectangle 20">
            <a:extLst>
              <a:ext uri="{FF2B5EF4-FFF2-40B4-BE49-F238E27FC236}">
                <a16:creationId xmlns:a16="http://schemas.microsoft.com/office/drawing/2014/main" id="{9DD4A955-05FE-2A45-BFC7-A0347907445C}"/>
              </a:ext>
            </a:extLst>
          </p:cNvPr>
          <p:cNvSpPr/>
          <p:nvPr/>
        </p:nvSpPr>
        <p:spPr>
          <a:xfrm>
            <a:off x="4857585" y="2393321"/>
            <a:ext cx="1261559" cy="161522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Road &amp; Environment</a:t>
            </a:r>
          </a:p>
        </p:txBody>
      </p:sp>
      <p:sp>
        <p:nvSpPr>
          <p:cNvPr id="23" name="Rectangle 22">
            <a:extLst>
              <a:ext uri="{FF2B5EF4-FFF2-40B4-BE49-F238E27FC236}">
                <a16:creationId xmlns:a16="http://schemas.microsoft.com/office/drawing/2014/main" id="{D671959E-D2F7-7844-AF2D-6F4AA6608B4B}"/>
              </a:ext>
            </a:extLst>
          </p:cNvPr>
          <p:cNvSpPr/>
          <p:nvPr/>
        </p:nvSpPr>
        <p:spPr>
          <a:xfrm>
            <a:off x="2031414" y="2386923"/>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Demographic</a:t>
            </a:r>
            <a:endParaRPr lang="en-US">
              <a:solidFill>
                <a:schemeClr val="tx1"/>
              </a:solidFill>
              <a:latin typeface="Fira Sans" panose="020B0503050000020004" pitchFamily="34" charset="0"/>
              <a:cs typeface="Arial"/>
            </a:endParaRPr>
          </a:p>
        </p:txBody>
      </p:sp>
      <p:sp>
        <p:nvSpPr>
          <p:cNvPr id="24" name="Rectangle 23">
            <a:extLst>
              <a:ext uri="{FF2B5EF4-FFF2-40B4-BE49-F238E27FC236}">
                <a16:creationId xmlns:a16="http://schemas.microsoft.com/office/drawing/2014/main" id="{03493855-858E-7B48-809B-3F61CF2BCF8A}"/>
              </a:ext>
            </a:extLst>
          </p:cNvPr>
          <p:cNvSpPr/>
          <p:nvPr/>
        </p:nvSpPr>
        <p:spPr>
          <a:xfrm>
            <a:off x="2031414" y="2943671"/>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Vehicle</a:t>
            </a:r>
            <a:endParaRPr lang="en-US">
              <a:solidFill>
                <a:schemeClr val="tx1"/>
              </a:solidFill>
              <a:latin typeface="Fira Sans" panose="020B0503050000020004" pitchFamily="34" charset="0"/>
              <a:cs typeface="Arial"/>
            </a:endParaRPr>
          </a:p>
        </p:txBody>
      </p:sp>
      <p:sp>
        <p:nvSpPr>
          <p:cNvPr id="25" name="Rectangle 24">
            <a:extLst>
              <a:ext uri="{FF2B5EF4-FFF2-40B4-BE49-F238E27FC236}">
                <a16:creationId xmlns:a16="http://schemas.microsoft.com/office/drawing/2014/main" id="{D671C434-FACA-1A48-976D-8B72347D0E2A}"/>
              </a:ext>
            </a:extLst>
          </p:cNvPr>
          <p:cNvSpPr/>
          <p:nvPr/>
        </p:nvSpPr>
        <p:spPr>
          <a:xfrm>
            <a:off x="2031414" y="3500420"/>
            <a:ext cx="2280924" cy="502243"/>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Road Safety manner</a:t>
            </a:r>
            <a:endParaRPr lang="en-US">
              <a:solidFill>
                <a:schemeClr val="tx1"/>
              </a:solidFill>
              <a:latin typeface="Fira Sans" panose="020B0503050000020004" pitchFamily="34" charset="0"/>
              <a:cs typeface="Arial"/>
            </a:endParaRPr>
          </a:p>
        </p:txBody>
      </p:sp>
      <p:sp>
        <p:nvSpPr>
          <p:cNvPr id="26" name="Rectangle 25">
            <a:extLst>
              <a:ext uri="{FF2B5EF4-FFF2-40B4-BE49-F238E27FC236}">
                <a16:creationId xmlns:a16="http://schemas.microsoft.com/office/drawing/2014/main" id="{DCE1A489-3E98-934E-B7F1-A7701FDF9C9A}"/>
              </a:ext>
            </a:extLst>
          </p:cNvPr>
          <p:cNvSpPr/>
          <p:nvPr/>
        </p:nvSpPr>
        <p:spPr>
          <a:xfrm>
            <a:off x="3290649" y="4177049"/>
            <a:ext cx="1021689" cy="365743"/>
          </a:xfrm>
          <a:prstGeom prst="rect">
            <a:avLst/>
          </a:prstGeom>
          <a:solidFill>
            <a:srgbClr val="BAEAF5">
              <a:alpha val="4546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Speed</a:t>
            </a:r>
            <a:endParaRPr lang="en-US">
              <a:solidFill>
                <a:schemeClr val="tx1"/>
              </a:solidFill>
              <a:latin typeface="Fira Sans" panose="020B0503050000020004" pitchFamily="34" charset="0"/>
              <a:cs typeface="Arial"/>
            </a:endParaRPr>
          </a:p>
        </p:txBody>
      </p:sp>
      <p:sp>
        <p:nvSpPr>
          <p:cNvPr id="20" name="Rectangle 19">
            <a:extLst>
              <a:ext uri="{FF2B5EF4-FFF2-40B4-BE49-F238E27FC236}">
                <a16:creationId xmlns:a16="http://schemas.microsoft.com/office/drawing/2014/main" id="{ACBFCDEC-1F35-1B4C-93C1-0AA718129025}"/>
              </a:ext>
            </a:extLst>
          </p:cNvPr>
          <p:cNvSpPr/>
          <p:nvPr/>
        </p:nvSpPr>
        <p:spPr>
          <a:xfrm>
            <a:off x="734291" y="2386591"/>
            <a:ext cx="1261558" cy="16160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Human</a:t>
            </a:r>
            <a:endParaRPr lang="en-US" b="1">
              <a:solidFill>
                <a:schemeClr val="tx2">
                  <a:lumMod val="50000"/>
                </a:schemeClr>
              </a:solidFill>
              <a:latin typeface="Fira Sans" panose="020B0503050000020004" pitchFamily="34" charset="0"/>
              <a:ea typeface="Roboto"/>
              <a:cs typeface="Roboto"/>
            </a:endParaRPr>
          </a:p>
        </p:txBody>
      </p:sp>
      <p:sp>
        <p:nvSpPr>
          <p:cNvPr id="22" name="Rectangle 21">
            <a:extLst>
              <a:ext uri="{FF2B5EF4-FFF2-40B4-BE49-F238E27FC236}">
                <a16:creationId xmlns:a16="http://schemas.microsoft.com/office/drawing/2014/main" id="{53ECC11C-9311-8845-82B5-531C0B68E071}"/>
              </a:ext>
            </a:extLst>
          </p:cNvPr>
          <p:cNvSpPr/>
          <p:nvPr/>
        </p:nvSpPr>
        <p:spPr>
          <a:xfrm>
            <a:off x="1518150" y="4182726"/>
            <a:ext cx="955398" cy="3600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Driver</a:t>
            </a:r>
            <a:endParaRPr lang="en-US">
              <a:solidFill>
                <a:schemeClr val="tx1"/>
              </a:solidFill>
              <a:latin typeface="Fira Sans" panose="020B0503050000020004" pitchFamily="34" charset="0"/>
              <a:cs typeface="Arial"/>
            </a:endParaRPr>
          </a:p>
        </p:txBody>
      </p:sp>
      <p:cxnSp>
        <p:nvCxnSpPr>
          <p:cNvPr id="36" name="Elbow Connector 35">
            <a:extLst>
              <a:ext uri="{FF2B5EF4-FFF2-40B4-BE49-F238E27FC236}">
                <a16:creationId xmlns:a16="http://schemas.microsoft.com/office/drawing/2014/main" id="{627E5A2C-BC4B-EC45-BC3B-D6C68B0071F9}"/>
              </a:ext>
            </a:extLst>
          </p:cNvPr>
          <p:cNvCxnSpPr>
            <a:cxnSpLocks/>
            <a:stCxn id="20" idx="2"/>
            <a:endCxn id="22" idx="1"/>
          </p:cNvCxnSpPr>
          <p:nvPr/>
        </p:nvCxnSpPr>
        <p:spPr>
          <a:xfrm rot="16200000" flipH="1">
            <a:off x="1261561" y="4106171"/>
            <a:ext cx="360098" cy="153080"/>
          </a:xfrm>
          <a:prstGeom prst="bentConnector2">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D77A28B0-B08A-174B-BE3C-F54C3BEE816E}"/>
              </a:ext>
            </a:extLst>
          </p:cNvPr>
          <p:cNvCxnSpPr>
            <a:cxnSpLocks/>
          </p:cNvCxnSpPr>
          <p:nvPr/>
        </p:nvCxnSpPr>
        <p:spPr>
          <a:xfrm rot="16200000" flipH="1">
            <a:off x="3055091" y="4119447"/>
            <a:ext cx="352343" cy="118773"/>
          </a:xfrm>
          <a:prstGeom prst="bentConnector2">
            <a:avLst/>
          </a:prstGeom>
          <a:ln>
            <a:solidFill>
              <a:srgbClr val="80ABD9"/>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122976A-871C-0041-A3C6-2D0913486DFF}"/>
              </a:ext>
            </a:extLst>
          </p:cNvPr>
          <p:cNvSpPr/>
          <p:nvPr/>
        </p:nvSpPr>
        <p:spPr>
          <a:xfrm>
            <a:off x="6153371" y="2383982"/>
            <a:ext cx="2316489"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Location</a:t>
            </a:r>
            <a:endParaRPr lang="en-US">
              <a:solidFill>
                <a:schemeClr val="tx1"/>
              </a:solidFill>
              <a:latin typeface="Fira Sans" panose="020B0503050000020004" pitchFamily="34" charset="0"/>
              <a:cs typeface="Arial"/>
            </a:endParaRPr>
          </a:p>
        </p:txBody>
      </p:sp>
      <p:sp>
        <p:nvSpPr>
          <p:cNvPr id="50" name="Rectangle 49">
            <a:extLst>
              <a:ext uri="{FF2B5EF4-FFF2-40B4-BE49-F238E27FC236}">
                <a16:creationId xmlns:a16="http://schemas.microsoft.com/office/drawing/2014/main" id="{CBD16194-5EE7-7844-8D2B-4AEF16B6C792}"/>
              </a:ext>
            </a:extLst>
          </p:cNvPr>
          <p:cNvSpPr/>
          <p:nvPr/>
        </p:nvSpPr>
        <p:spPr>
          <a:xfrm>
            <a:off x="6148872" y="2945142"/>
            <a:ext cx="2316489"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Time</a:t>
            </a:r>
            <a:endParaRPr lang="en-US">
              <a:solidFill>
                <a:schemeClr val="tx1"/>
              </a:solidFill>
              <a:latin typeface="Fira Sans" panose="020B0503050000020004" pitchFamily="34" charset="0"/>
              <a:cs typeface="Arial"/>
            </a:endParaRPr>
          </a:p>
        </p:txBody>
      </p:sp>
      <p:sp>
        <p:nvSpPr>
          <p:cNvPr id="51" name="Rectangle 50">
            <a:extLst>
              <a:ext uri="{FF2B5EF4-FFF2-40B4-BE49-F238E27FC236}">
                <a16:creationId xmlns:a16="http://schemas.microsoft.com/office/drawing/2014/main" id="{B4677D78-9292-2244-9646-A5BA70F5417C}"/>
              </a:ext>
            </a:extLst>
          </p:cNvPr>
          <p:cNvSpPr/>
          <p:nvPr/>
        </p:nvSpPr>
        <p:spPr>
          <a:xfrm>
            <a:off x="6157383" y="3506301"/>
            <a:ext cx="2316486" cy="502243"/>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Traffic flow</a:t>
            </a:r>
          </a:p>
        </p:txBody>
      </p:sp>
      <p:grpSp>
        <p:nvGrpSpPr>
          <p:cNvPr id="52" name="Google Shape;8448;p75">
            <a:extLst>
              <a:ext uri="{FF2B5EF4-FFF2-40B4-BE49-F238E27FC236}">
                <a16:creationId xmlns:a16="http://schemas.microsoft.com/office/drawing/2014/main" id="{2D114CDA-5E21-FF46-922D-1BA5E6DB6A0C}"/>
              </a:ext>
            </a:extLst>
          </p:cNvPr>
          <p:cNvGrpSpPr/>
          <p:nvPr/>
        </p:nvGrpSpPr>
        <p:grpSpPr>
          <a:xfrm>
            <a:off x="1128990" y="3132072"/>
            <a:ext cx="455879" cy="453383"/>
            <a:chOff x="-5971525" y="3273750"/>
            <a:chExt cx="292250" cy="290650"/>
          </a:xfrm>
          <a:solidFill>
            <a:schemeClr val="tx2">
              <a:lumMod val="75000"/>
            </a:schemeClr>
          </a:solidFill>
        </p:grpSpPr>
        <p:sp>
          <p:nvSpPr>
            <p:cNvPr id="53" name="Google Shape;8449;p75">
              <a:extLst>
                <a:ext uri="{FF2B5EF4-FFF2-40B4-BE49-F238E27FC236}">
                  <a16:creationId xmlns:a16="http://schemas.microsoft.com/office/drawing/2014/main" id="{E5830B9F-5721-154E-8D33-A2471B0F21CE}"/>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9044" tIns="99044" rIns="99044" bIns="99044" anchor="ctr" anchorCtr="0">
              <a:noAutofit/>
            </a:bodyPr>
            <a:lstStyle/>
            <a:p>
              <a:endParaRPr sz="1950"/>
            </a:p>
          </p:txBody>
        </p:sp>
        <p:sp>
          <p:nvSpPr>
            <p:cNvPr id="54" name="Google Shape;8450;p75">
              <a:extLst>
                <a:ext uri="{FF2B5EF4-FFF2-40B4-BE49-F238E27FC236}">
                  <a16:creationId xmlns:a16="http://schemas.microsoft.com/office/drawing/2014/main" id="{B30A5B8D-4E43-C443-9F0C-06F7C5DA3A9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9044" tIns="99044" rIns="99044" bIns="99044" anchor="ctr" anchorCtr="0">
              <a:noAutofit/>
            </a:bodyPr>
            <a:lstStyle/>
            <a:p>
              <a:endParaRPr sz="1950"/>
            </a:p>
          </p:txBody>
        </p:sp>
      </p:grpSp>
      <p:pic>
        <p:nvPicPr>
          <p:cNvPr id="41" name="Picture 20" descr="Icon&#10;&#10;Description automatically generated">
            <a:extLst>
              <a:ext uri="{FF2B5EF4-FFF2-40B4-BE49-F238E27FC236}">
                <a16:creationId xmlns:a16="http://schemas.microsoft.com/office/drawing/2014/main" id="{DE980BB3-84CF-8244-9351-16D929884FF0}"/>
              </a:ext>
            </a:extLst>
          </p:cNvPr>
          <p:cNvPicPr>
            <a:picLocks noChangeAspect="1"/>
          </p:cNvPicPr>
          <p:nvPr/>
        </p:nvPicPr>
        <p:blipFill>
          <a:blip r:embed="rId3"/>
          <a:stretch>
            <a:fillRect/>
          </a:stretch>
        </p:blipFill>
        <p:spPr>
          <a:xfrm>
            <a:off x="5185852" y="3137959"/>
            <a:ext cx="679862" cy="679862"/>
          </a:xfrm>
          <a:prstGeom prst="rect">
            <a:avLst/>
          </a:prstGeom>
        </p:spPr>
      </p:pic>
      <p:pic>
        <p:nvPicPr>
          <p:cNvPr id="2" name="Picture 4" descr="Land Transport Authority (LTA)">
            <a:extLst>
              <a:ext uri="{FF2B5EF4-FFF2-40B4-BE49-F238E27FC236}">
                <a16:creationId xmlns:a16="http://schemas.microsoft.com/office/drawing/2014/main" id="{C4222CD2-52BE-0909-9695-4E6DBDE75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8474D9D4-0534-78F1-B089-AFF17A76A0E1}"/>
              </a:ext>
            </a:extLst>
          </p:cNvPr>
          <p:cNvSpPr txBox="1">
            <a:spLocks/>
          </p:cNvSpPr>
          <p:nvPr/>
        </p:nvSpPr>
        <p:spPr>
          <a:xfrm>
            <a:off x="7641456" y="44117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Mai</a:t>
            </a:r>
            <a:endParaRPr lang="en-US" b="1">
              <a:solidFill>
                <a:schemeClr val="accent5">
                  <a:lumMod val="10000"/>
                </a:schemeClr>
              </a:solidFill>
            </a:endParaRPr>
          </a:p>
        </p:txBody>
      </p:sp>
    </p:spTree>
    <p:extLst>
      <p:ext uri="{BB962C8B-B14F-4D97-AF65-F5344CB8AC3E}">
        <p14:creationId xmlns:p14="http://schemas.microsoft.com/office/powerpoint/2010/main" val="3363868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Data Exploration</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D09832EC-20FA-4A44-8053-778CFBFD09C6}"/>
              </a:ext>
            </a:extLst>
          </p:cNvPr>
          <p:cNvSpPr/>
          <p:nvPr/>
        </p:nvSpPr>
        <p:spPr>
          <a:xfrm>
            <a:off x="468605" y="854419"/>
            <a:ext cx="955398" cy="83623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44A69AA4-465B-AD49-BAD1-15A8A73B0C9F}"/>
              </a:ext>
            </a:extLst>
          </p:cNvPr>
          <p:cNvSpPr/>
          <p:nvPr/>
        </p:nvSpPr>
        <p:spPr>
          <a:xfrm>
            <a:off x="639547" y="984586"/>
            <a:ext cx="644236" cy="57589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4">
            <a:extLst>
              <a:ext uri="{FF2B5EF4-FFF2-40B4-BE49-F238E27FC236}">
                <a16:creationId xmlns:a16="http://schemas.microsoft.com/office/drawing/2014/main" id="{4B135D8C-7935-F04D-8959-45B19DA4C4AF}"/>
              </a:ext>
            </a:extLst>
          </p:cNvPr>
          <p:cNvPicPr>
            <a:picLocks noChangeAspect="1"/>
          </p:cNvPicPr>
          <p:nvPr/>
        </p:nvPicPr>
        <p:blipFill>
          <a:blip r:embed="rId2"/>
          <a:stretch>
            <a:fillRect/>
          </a:stretch>
        </p:blipFill>
        <p:spPr>
          <a:xfrm>
            <a:off x="803238" y="1100634"/>
            <a:ext cx="347618" cy="353160"/>
          </a:xfrm>
          <a:prstGeom prst="rect">
            <a:avLst/>
          </a:prstGeom>
        </p:spPr>
      </p:pic>
      <p:sp>
        <p:nvSpPr>
          <p:cNvPr id="18" name="TextBox 17">
            <a:extLst>
              <a:ext uri="{FF2B5EF4-FFF2-40B4-BE49-F238E27FC236}">
                <a16:creationId xmlns:a16="http://schemas.microsoft.com/office/drawing/2014/main" id="{E3E4AD10-A695-8046-9252-47E5B698A679}"/>
              </a:ext>
            </a:extLst>
          </p:cNvPr>
          <p:cNvSpPr txBox="1"/>
          <p:nvPr/>
        </p:nvSpPr>
        <p:spPr>
          <a:xfrm>
            <a:off x="1419367" y="908572"/>
            <a:ext cx="16452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latin typeface="Fira Sans" panose="020B0503050000020004" pitchFamily="34" charset="0"/>
              </a:rPr>
              <a:t>Question 1</a:t>
            </a:r>
            <a:endParaRPr lang="en-US">
              <a:solidFill>
                <a:schemeClr val="accent1">
                  <a:lumMod val="75000"/>
                </a:schemeClr>
              </a:solidFill>
              <a:latin typeface="Fira Sans" panose="020B0503050000020004" pitchFamily="34" charset="0"/>
            </a:endParaRPr>
          </a:p>
        </p:txBody>
      </p:sp>
      <p:sp>
        <p:nvSpPr>
          <p:cNvPr id="19" name="TextBox 18">
            <a:extLst>
              <a:ext uri="{FF2B5EF4-FFF2-40B4-BE49-F238E27FC236}">
                <a16:creationId xmlns:a16="http://schemas.microsoft.com/office/drawing/2014/main" id="{042C8D1E-C9F9-234F-8D64-85A92AEE031A}"/>
              </a:ext>
            </a:extLst>
          </p:cNvPr>
          <p:cNvSpPr txBox="1"/>
          <p:nvPr/>
        </p:nvSpPr>
        <p:spPr>
          <a:xfrm>
            <a:off x="1424003" y="1207974"/>
            <a:ext cx="3365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Fira Sans" panose="020B0503050000020004" pitchFamily="34" charset="0"/>
              </a:rPr>
              <a:t>What are the factors that contribute to the occurrence of fatal accidents?</a:t>
            </a:r>
          </a:p>
        </p:txBody>
      </p:sp>
      <p:sp>
        <p:nvSpPr>
          <p:cNvPr id="21" name="Rectangle 20">
            <a:extLst>
              <a:ext uri="{FF2B5EF4-FFF2-40B4-BE49-F238E27FC236}">
                <a16:creationId xmlns:a16="http://schemas.microsoft.com/office/drawing/2014/main" id="{9DD4A955-05FE-2A45-BFC7-A0347907445C}"/>
              </a:ext>
            </a:extLst>
          </p:cNvPr>
          <p:cNvSpPr/>
          <p:nvPr/>
        </p:nvSpPr>
        <p:spPr>
          <a:xfrm>
            <a:off x="4857585" y="2393321"/>
            <a:ext cx="1261559" cy="161522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Road &amp; Environment</a:t>
            </a:r>
          </a:p>
        </p:txBody>
      </p:sp>
      <p:sp>
        <p:nvSpPr>
          <p:cNvPr id="23" name="Rectangle 22">
            <a:extLst>
              <a:ext uri="{FF2B5EF4-FFF2-40B4-BE49-F238E27FC236}">
                <a16:creationId xmlns:a16="http://schemas.microsoft.com/office/drawing/2014/main" id="{D671959E-D2F7-7844-AF2D-6F4AA6608B4B}"/>
              </a:ext>
            </a:extLst>
          </p:cNvPr>
          <p:cNvSpPr/>
          <p:nvPr/>
        </p:nvSpPr>
        <p:spPr>
          <a:xfrm>
            <a:off x="2031414" y="2386923"/>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Demographic</a:t>
            </a:r>
            <a:endParaRPr lang="en-US">
              <a:solidFill>
                <a:schemeClr val="tx1"/>
              </a:solidFill>
              <a:latin typeface="Fira Sans" panose="020B0503050000020004" pitchFamily="34" charset="0"/>
              <a:cs typeface="Arial"/>
            </a:endParaRPr>
          </a:p>
        </p:txBody>
      </p:sp>
      <p:sp>
        <p:nvSpPr>
          <p:cNvPr id="24" name="Rectangle 23">
            <a:extLst>
              <a:ext uri="{FF2B5EF4-FFF2-40B4-BE49-F238E27FC236}">
                <a16:creationId xmlns:a16="http://schemas.microsoft.com/office/drawing/2014/main" id="{03493855-858E-7B48-809B-3F61CF2BCF8A}"/>
              </a:ext>
            </a:extLst>
          </p:cNvPr>
          <p:cNvSpPr/>
          <p:nvPr/>
        </p:nvSpPr>
        <p:spPr>
          <a:xfrm>
            <a:off x="2031414" y="2943671"/>
            <a:ext cx="2280924"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Vehicle</a:t>
            </a:r>
            <a:endParaRPr lang="en-US">
              <a:solidFill>
                <a:schemeClr val="tx1"/>
              </a:solidFill>
              <a:latin typeface="Fira Sans" panose="020B0503050000020004" pitchFamily="34" charset="0"/>
              <a:cs typeface="Arial"/>
            </a:endParaRPr>
          </a:p>
        </p:txBody>
      </p:sp>
      <p:sp>
        <p:nvSpPr>
          <p:cNvPr id="25" name="Rectangle 24">
            <a:extLst>
              <a:ext uri="{FF2B5EF4-FFF2-40B4-BE49-F238E27FC236}">
                <a16:creationId xmlns:a16="http://schemas.microsoft.com/office/drawing/2014/main" id="{D671C434-FACA-1A48-976D-8B72347D0E2A}"/>
              </a:ext>
            </a:extLst>
          </p:cNvPr>
          <p:cNvSpPr/>
          <p:nvPr/>
        </p:nvSpPr>
        <p:spPr>
          <a:xfrm>
            <a:off x="2031414" y="3500420"/>
            <a:ext cx="2280924" cy="502243"/>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Road Safety manner</a:t>
            </a:r>
            <a:endParaRPr lang="en-US">
              <a:solidFill>
                <a:schemeClr val="tx1"/>
              </a:solidFill>
              <a:latin typeface="Fira Sans" panose="020B0503050000020004" pitchFamily="34" charset="0"/>
              <a:cs typeface="Arial"/>
            </a:endParaRPr>
          </a:p>
        </p:txBody>
      </p:sp>
      <p:sp>
        <p:nvSpPr>
          <p:cNvPr id="26" name="Rectangle 25">
            <a:extLst>
              <a:ext uri="{FF2B5EF4-FFF2-40B4-BE49-F238E27FC236}">
                <a16:creationId xmlns:a16="http://schemas.microsoft.com/office/drawing/2014/main" id="{DCE1A489-3E98-934E-B7F1-A7701FDF9C9A}"/>
              </a:ext>
            </a:extLst>
          </p:cNvPr>
          <p:cNvSpPr/>
          <p:nvPr/>
        </p:nvSpPr>
        <p:spPr>
          <a:xfrm>
            <a:off x="3290649" y="4177049"/>
            <a:ext cx="1021689" cy="365743"/>
          </a:xfrm>
          <a:prstGeom prst="rect">
            <a:avLst/>
          </a:prstGeom>
          <a:solidFill>
            <a:srgbClr val="BAEAF5">
              <a:alpha val="4546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Speed</a:t>
            </a:r>
            <a:endParaRPr lang="en-US">
              <a:solidFill>
                <a:schemeClr val="tx1"/>
              </a:solidFill>
              <a:latin typeface="Fira Sans" panose="020B0503050000020004" pitchFamily="34" charset="0"/>
              <a:cs typeface="Arial"/>
            </a:endParaRPr>
          </a:p>
        </p:txBody>
      </p:sp>
      <p:sp>
        <p:nvSpPr>
          <p:cNvPr id="20" name="Rectangle 19">
            <a:extLst>
              <a:ext uri="{FF2B5EF4-FFF2-40B4-BE49-F238E27FC236}">
                <a16:creationId xmlns:a16="http://schemas.microsoft.com/office/drawing/2014/main" id="{ACBFCDEC-1F35-1B4C-93C1-0AA718129025}"/>
              </a:ext>
            </a:extLst>
          </p:cNvPr>
          <p:cNvSpPr/>
          <p:nvPr/>
        </p:nvSpPr>
        <p:spPr>
          <a:xfrm>
            <a:off x="734291" y="2386591"/>
            <a:ext cx="1261558" cy="16160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b="1">
              <a:solidFill>
                <a:schemeClr val="tx1"/>
              </a:solidFill>
              <a:latin typeface="Roboto"/>
              <a:ea typeface="Roboto"/>
              <a:cs typeface="Arial"/>
            </a:endParaRPr>
          </a:p>
          <a:p>
            <a:pPr algn="ctr"/>
            <a:r>
              <a:rPr lang="en-US" b="1">
                <a:solidFill>
                  <a:schemeClr val="tx2">
                    <a:lumMod val="50000"/>
                  </a:schemeClr>
                </a:solidFill>
                <a:latin typeface="Fira Sans" panose="020B0503050000020004" pitchFamily="34" charset="0"/>
                <a:ea typeface="Roboto"/>
                <a:cs typeface="Arial"/>
              </a:rPr>
              <a:t>Human</a:t>
            </a:r>
            <a:endParaRPr lang="en-US" b="1">
              <a:solidFill>
                <a:schemeClr val="tx2">
                  <a:lumMod val="50000"/>
                </a:schemeClr>
              </a:solidFill>
              <a:latin typeface="Fira Sans" panose="020B0503050000020004" pitchFamily="34" charset="0"/>
              <a:ea typeface="Roboto"/>
              <a:cs typeface="Roboto"/>
            </a:endParaRPr>
          </a:p>
        </p:txBody>
      </p:sp>
      <p:sp>
        <p:nvSpPr>
          <p:cNvPr id="22" name="Rectangle 21">
            <a:extLst>
              <a:ext uri="{FF2B5EF4-FFF2-40B4-BE49-F238E27FC236}">
                <a16:creationId xmlns:a16="http://schemas.microsoft.com/office/drawing/2014/main" id="{53ECC11C-9311-8845-82B5-531C0B68E071}"/>
              </a:ext>
            </a:extLst>
          </p:cNvPr>
          <p:cNvSpPr/>
          <p:nvPr/>
        </p:nvSpPr>
        <p:spPr>
          <a:xfrm>
            <a:off x="1518150" y="4182726"/>
            <a:ext cx="955398" cy="3600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Driver</a:t>
            </a:r>
            <a:endParaRPr lang="en-US">
              <a:solidFill>
                <a:schemeClr val="tx1"/>
              </a:solidFill>
              <a:latin typeface="Fira Sans" panose="020B0503050000020004" pitchFamily="34" charset="0"/>
              <a:cs typeface="Arial"/>
            </a:endParaRPr>
          </a:p>
        </p:txBody>
      </p:sp>
      <p:cxnSp>
        <p:nvCxnSpPr>
          <p:cNvPr id="36" name="Elbow Connector 35">
            <a:extLst>
              <a:ext uri="{FF2B5EF4-FFF2-40B4-BE49-F238E27FC236}">
                <a16:creationId xmlns:a16="http://schemas.microsoft.com/office/drawing/2014/main" id="{627E5A2C-BC4B-EC45-BC3B-D6C68B0071F9}"/>
              </a:ext>
            </a:extLst>
          </p:cNvPr>
          <p:cNvCxnSpPr>
            <a:cxnSpLocks/>
            <a:stCxn id="20" idx="2"/>
            <a:endCxn id="22" idx="1"/>
          </p:cNvCxnSpPr>
          <p:nvPr/>
        </p:nvCxnSpPr>
        <p:spPr>
          <a:xfrm rot="16200000" flipH="1">
            <a:off x="1261561" y="4106171"/>
            <a:ext cx="360098" cy="153080"/>
          </a:xfrm>
          <a:prstGeom prst="bentConnector2">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D77A28B0-B08A-174B-BE3C-F54C3BEE816E}"/>
              </a:ext>
            </a:extLst>
          </p:cNvPr>
          <p:cNvCxnSpPr>
            <a:cxnSpLocks/>
          </p:cNvCxnSpPr>
          <p:nvPr/>
        </p:nvCxnSpPr>
        <p:spPr>
          <a:xfrm rot="16200000" flipH="1">
            <a:off x="3055091" y="4119447"/>
            <a:ext cx="352343" cy="118773"/>
          </a:xfrm>
          <a:prstGeom prst="bentConnector2">
            <a:avLst/>
          </a:prstGeom>
          <a:ln>
            <a:solidFill>
              <a:srgbClr val="80ABD9"/>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122976A-871C-0041-A3C6-2D0913486DFF}"/>
              </a:ext>
            </a:extLst>
          </p:cNvPr>
          <p:cNvSpPr/>
          <p:nvPr/>
        </p:nvSpPr>
        <p:spPr>
          <a:xfrm>
            <a:off x="6153371" y="2383982"/>
            <a:ext cx="2316489"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Location</a:t>
            </a:r>
            <a:endParaRPr lang="en-US">
              <a:solidFill>
                <a:schemeClr val="tx1"/>
              </a:solidFill>
              <a:latin typeface="Fira Sans" panose="020B0503050000020004" pitchFamily="34" charset="0"/>
              <a:cs typeface="Arial"/>
            </a:endParaRPr>
          </a:p>
        </p:txBody>
      </p:sp>
      <p:sp>
        <p:nvSpPr>
          <p:cNvPr id="50" name="Rectangle 49">
            <a:extLst>
              <a:ext uri="{FF2B5EF4-FFF2-40B4-BE49-F238E27FC236}">
                <a16:creationId xmlns:a16="http://schemas.microsoft.com/office/drawing/2014/main" id="{CBD16194-5EE7-7844-8D2B-4AEF16B6C792}"/>
              </a:ext>
            </a:extLst>
          </p:cNvPr>
          <p:cNvSpPr/>
          <p:nvPr/>
        </p:nvSpPr>
        <p:spPr>
          <a:xfrm>
            <a:off x="6148872" y="2945142"/>
            <a:ext cx="2316489" cy="498384"/>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Time</a:t>
            </a:r>
            <a:endParaRPr lang="en-US">
              <a:solidFill>
                <a:schemeClr val="tx1"/>
              </a:solidFill>
              <a:latin typeface="Fira Sans" panose="020B0503050000020004" pitchFamily="34" charset="0"/>
              <a:cs typeface="Arial"/>
            </a:endParaRPr>
          </a:p>
        </p:txBody>
      </p:sp>
      <p:sp>
        <p:nvSpPr>
          <p:cNvPr id="51" name="Rectangle 50">
            <a:extLst>
              <a:ext uri="{FF2B5EF4-FFF2-40B4-BE49-F238E27FC236}">
                <a16:creationId xmlns:a16="http://schemas.microsoft.com/office/drawing/2014/main" id="{B4677D78-9292-2244-9646-A5BA70F5417C}"/>
              </a:ext>
            </a:extLst>
          </p:cNvPr>
          <p:cNvSpPr/>
          <p:nvPr/>
        </p:nvSpPr>
        <p:spPr>
          <a:xfrm>
            <a:off x="6157383" y="3506301"/>
            <a:ext cx="2316486" cy="502243"/>
          </a:xfrm>
          <a:prstGeom prst="rect">
            <a:avLst/>
          </a:prstGeom>
          <a:solidFill>
            <a:srgbClr val="BAE5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panose="020B0503050000020004" pitchFamily="34" charset="0"/>
                <a:ea typeface="Roboto"/>
                <a:cs typeface="Arial"/>
              </a:rPr>
              <a:t>Traffic flow</a:t>
            </a:r>
          </a:p>
        </p:txBody>
      </p:sp>
      <p:grpSp>
        <p:nvGrpSpPr>
          <p:cNvPr id="52" name="Google Shape;8448;p75">
            <a:extLst>
              <a:ext uri="{FF2B5EF4-FFF2-40B4-BE49-F238E27FC236}">
                <a16:creationId xmlns:a16="http://schemas.microsoft.com/office/drawing/2014/main" id="{2D114CDA-5E21-FF46-922D-1BA5E6DB6A0C}"/>
              </a:ext>
            </a:extLst>
          </p:cNvPr>
          <p:cNvGrpSpPr/>
          <p:nvPr/>
        </p:nvGrpSpPr>
        <p:grpSpPr>
          <a:xfrm>
            <a:off x="1128990" y="3132072"/>
            <a:ext cx="455879" cy="453383"/>
            <a:chOff x="-5971525" y="3273750"/>
            <a:chExt cx="292250" cy="290650"/>
          </a:xfrm>
          <a:solidFill>
            <a:schemeClr val="tx2">
              <a:lumMod val="75000"/>
            </a:schemeClr>
          </a:solidFill>
        </p:grpSpPr>
        <p:sp>
          <p:nvSpPr>
            <p:cNvPr id="53" name="Google Shape;8449;p75">
              <a:extLst>
                <a:ext uri="{FF2B5EF4-FFF2-40B4-BE49-F238E27FC236}">
                  <a16:creationId xmlns:a16="http://schemas.microsoft.com/office/drawing/2014/main" id="{E5830B9F-5721-154E-8D33-A2471B0F21CE}"/>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9044" tIns="99044" rIns="99044" bIns="99044" anchor="ctr" anchorCtr="0">
              <a:noAutofit/>
            </a:bodyPr>
            <a:lstStyle/>
            <a:p>
              <a:endParaRPr sz="1950"/>
            </a:p>
          </p:txBody>
        </p:sp>
        <p:sp>
          <p:nvSpPr>
            <p:cNvPr id="54" name="Google Shape;8450;p75">
              <a:extLst>
                <a:ext uri="{FF2B5EF4-FFF2-40B4-BE49-F238E27FC236}">
                  <a16:creationId xmlns:a16="http://schemas.microsoft.com/office/drawing/2014/main" id="{B30A5B8D-4E43-C443-9F0C-06F7C5DA3A9D}"/>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9044" tIns="99044" rIns="99044" bIns="99044" anchor="ctr" anchorCtr="0">
              <a:noAutofit/>
            </a:bodyPr>
            <a:lstStyle/>
            <a:p>
              <a:endParaRPr sz="1950"/>
            </a:p>
          </p:txBody>
        </p:sp>
      </p:grpSp>
      <p:sp>
        <p:nvSpPr>
          <p:cNvPr id="74" name="Curved Up Arrow 73">
            <a:extLst>
              <a:ext uri="{FF2B5EF4-FFF2-40B4-BE49-F238E27FC236}">
                <a16:creationId xmlns:a16="http://schemas.microsoft.com/office/drawing/2014/main" id="{163D2CF7-176A-914D-96F4-2EA9443F2C51}"/>
              </a:ext>
            </a:extLst>
          </p:cNvPr>
          <p:cNvSpPr/>
          <p:nvPr/>
        </p:nvSpPr>
        <p:spPr>
          <a:xfrm flipH="1" flipV="1">
            <a:off x="2736517" y="1756943"/>
            <a:ext cx="3914958" cy="526889"/>
          </a:xfrm>
          <a:prstGeom prst="curved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1" name="Picture 20" descr="Icon&#10;&#10;Description automatically generated">
            <a:extLst>
              <a:ext uri="{FF2B5EF4-FFF2-40B4-BE49-F238E27FC236}">
                <a16:creationId xmlns:a16="http://schemas.microsoft.com/office/drawing/2014/main" id="{DE980BB3-84CF-8244-9351-16D929884FF0}"/>
              </a:ext>
            </a:extLst>
          </p:cNvPr>
          <p:cNvPicPr>
            <a:picLocks noChangeAspect="1"/>
          </p:cNvPicPr>
          <p:nvPr/>
        </p:nvPicPr>
        <p:blipFill>
          <a:blip r:embed="rId3"/>
          <a:stretch>
            <a:fillRect/>
          </a:stretch>
        </p:blipFill>
        <p:spPr>
          <a:xfrm>
            <a:off x="5185852" y="3137959"/>
            <a:ext cx="679862" cy="679862"/>
          </a:xfrm>
          <a:prstGeom prst="rect">
            <a:avLst/>
          </a:prstGeom>
        </p:spPr>
      </p:pic>
      <p:pic>
        <p:nvPicPr>
          <p:cNvPr id="2" name="Picture 4" descr="Land Transport Authority (LTA)">
            <a:extLst>
              <a:ext uri="{FF2B5EF4-FFF2-40B4-BE49-F238E27FC236}">
                <a16:creationId xmlns:a16="http://schemas.microsoft.com/office/drawing/2014/main" id="{C4222CD2-52BE-0909-9695-4E6DBDE75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8474D9D4-0534-78F1-B089-AFF17A76A0E1}"/>
              </a:ext>
            </a:extLst>
          </p:cNvPr>
          <p:cNvSpPr txBox="1">
            <a:spLocks/>
          </p:cNvSpPr>
          <p:nvPr/>
        </p:nvSpPr>
        <p:spPr>
          <a:xfrm>
            <a:off x="7641456" y="44117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Mai</a:t>
            </a:r>
            <a:endParaRPr lang="en-US" b="1">
              <a:solidFill>
                <a:schemeClr val="accent5">
                  <a:lumMod val="10000"/>
                </a:schemeClr>
              </a:solidFill>
            </a:endParaRPr>
          </a:p>
        </p:txBody>
      </p:sp>
    </p:spTree>
    <p:extLst>
      <p:ext uri="{BB962C8B-B14F-4D97-AF65-F5344CB8AC3E}">
        <p14:creationId xmlns:p14="http://schemas.microsoft.com/office/powerpoint/2010/main" val="67473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Prescriptive Techniques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45287E8-D303-53BF-F6F2-5D638CFFB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955" y="2035048"/>
            <a:ext cx="3904090" cy="2724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and Transport Authority (LTA)">
            <a:extLst>
              <a:ext uri="{FF2B5EF4-FFF2-40B4-BE49-F238E27FC236}">
                <a16:creationId xmlns:a16="http://schemas.microsoft.com/office/drawing/2014/main" id="{11B63011-7A27-D995-3B7A-95D1677E8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7;p15">
            <a:extLst>
              <a:ext uri="{FF2B5EF4-FFF2-40B4-BE49-F238E27FC236}">
                <a16:creationId xmlns:a16="http://schemas.microsoft.com/office/drawing/2014/main" id="{15BE815B-CEED-DA4D-BA2E-4DC4E1E27CD4}"/>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grpSp>
        <p:nvGrpSpPr>
          <p:cNvPr id="2" name="Group 1">
            <a:extLst>
              <a:ext uri="{FF2B5EF4-FFF2-40B4-BE49-F238E27FC236}">
                <a16:creationId xmlns:a16="http://schemas.microsoft.com/office/drawing/2014/main" id="{88F9A8DC-4B86-084A-E198-EFA730E5982E}"/>
              </a:ext>
            </a:extLst>
          </p:cNvPr>
          <p:cNvGrpSpPr/>
          <p:nvPr/>
        </p:nvGrpSpPr>
        <p:grpSpPr>
          <a:xfrm>
            <a:off x="633463" y="853999"/>
            <a:ext cx="6018013" cy="1088545"/>
            <a:chOff x="1919720" y="2680854"/>
            <a:chExt cx="6018013" cy="1088545"/>
          </a:xfrm>
        </p:grpSpPr>
        <p:sp>
          <p:nvSpPr>
            <p:cNvPr id="12" name="Hexagon 11">
              <a:extLst>
                <a:ext uri="{FF2B5EF4-FFF2-40B4-BE49-F238E27FC236}">
                  <a16:creationId xmlns:a16="http://schemas.microsoft.com/office/drawing/2014/main" id="{31D678B6-CBE5-2B7F-E77A-67D4D887B714}"/>
                </a:ext>
              </a:extLst>
            </p:cNvPr>
            <p:cNvSpPr/>
            <p:nvPr/>
          </p:nvSpPr>
          <p:spPr>
            <a:xfrm>
              <a:off x="1919720" y="2680854"/>
              <a:ext cx="1125681" cy="969818"/>
            </a:xfrm>
            <a:prstGeom prst="hex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14" name="Flowchart: Off-page Connector 13">
              <a:extLst>
                <a:ext uri="{FF2B5EF4-FFF2-40B4-BE49-F238E27FC236}">
                  <a16:creationId xmlns:a16="http://schemas.microsoft.com/office/drawing/2014/main" id="{9F56B81D-020E-04EB-5504-F7AB74754824}"/>
                </a:ext>
              </a:extLst>
            </p:cNvPr>
            <p:cNvSpPr/>
            <p:nvPr/>
          </p:nvSpPr>
          <p:spPr>
            <a:xfrm rot="16200000">
              <a:off x="4692966" y="524631"/>
              <a:ext cx="1039864" cy="5449671"/>
            </a:xfrm>
            <a:prstGeom prst="flowChartOffpageConnector">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16" name="Hexagon 15">
              <a:extLst>
                <a:ext uri="{FF2B5EF4-FFF2-40B4-BE49-F238E27FC236}">
                  <a16:creationId xmlns:a16="http://schemas.microsoft.com/office/drawing/2014/main" id="{467DF2B0-BEB4-A0DE-C044-2BE35CB10EDA}"/>
                </a:ext>
              </a:extLst>
            </p:cNvPr>
            <p:cNvSpPr/>
            <p:nvPr/>
          </p:nvSpPr>
          <p:spPr>
            <a:xfrm>
              <a:off x="2103031" y="2831815"/>
              <a:ext cx="759059" cy="667894"/>
            </a:xfrm>
            <a:prstGeom prst="hex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Fira Sans"/>
              </a:endParaRPr>
            </a:p>
          </p:txBody>
        </p:sp>
        <p:sp>
          <p:nvSpPr>
            <p:cNvPr id="17" name="TextBox 16">
              <a:extLst>
                <a:ext uri="{FF2B5EF4-FFF2-40B4-BE49-F238E27FC236}">
                  <a16:creationId xmlns:a16="http://schemas.microsoft.com/office/drawing/2014/main" id="{51CA7B52-CD32-9A3F-0732-CE91025862A2}"/>
                </a:ext>
              </a:extLst>
            </p:cNvPr>
            <p:cNvSpPr txBox="1"/>
            <p:nvPr/>
          </p:nvSpPr>
          <p:spPr>
            <a:xfrm>
              <a:off x="3071934" y="2766997"/>
              <a:ext cx="21509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lumMod val="75000"/>
                    </a:schemeClr>
                  </a:solidFill>
                  <a:latin typeface="Fira Sans"/>
                </a:rPr>
                <a:t>Question 2</a:t>
              </a:r>
              <a:endParaRPr lang="en-US" dirty="0">
                <a:solidFill>
                  <a:schemeClr val="accent3">
                    <a:lumMod val="75000"/>
                  </a:schemeClr>
                </a:solidFill>
                <a:latin typeface="Fira Sans"/>
              </a:endParaRPr>
            </a:p>
          </p:txBody>
        </p:sp>
        <p:sp>
          <p:nvSpPr>
            <p:cNvPr id="18" name="TextBox 17">
              <a:extLst>
                <a:ext uri="{FF2B5EF4-FFF2-40B4-BE49-F238E27FC236}">
                  <a16:creationId xmlns:a16="http://schemas.microsoft.com/office/drawing/2014/main" id="{79D488E1-B449-0A29-F719-F5905D334999}"/>
                </a:ext>
              </a:extLst>
            </p:cNvPr>
            <p:cNvSpPr txBox="1"/>
            <p:nvPr/>
          </p:nvSpPr>
          <p:spPr>
            <a:xfrm>
              <a:off x="3080708" y="3020530"/>
              <a:ext cx="4656577" cy="748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Fira Sans"/>
                  <a:ea typeface="Roboto"/>
                  <a:cs typeface="Roboto"/>
                </a:rPr>
                <a:t>What are the most significant factors to predict the accident outcome whether one dies in a road accident?</a:t>
              </a:r>
              <a:endParaRPr lang="en-US" dirty="0"/>
            </a:p>
          </p:txBody>
        </p:sp>
        <p:pic>
          <p:nvPicPr>
            <p:cNvPr id="19" name="Picture 30">
              <a:extLst>
                <a:ext uri="{FF2B5EF4-FFF2-40B4-BE49-F238E27FC236}">
                  <a16:creationId xmlns:a16="http://schemas.microsoft.com/office/drawing/2014/main" id="{EE61B43A-326B-B23B-9FF0-B0332E13EC68}"/>
                </a:ext>
              </a:extLst>
            </p:cNvPr>
            <p:cNvPicPr>
              <a:picLocks noChangeAspect="1"/>
            </p:cNvPicPr>
            <p:nvPr/>
          </p:nvPicPr>
          <p:blipFill>
            <a:blip r:embed="rId4"/>
            <a:stretch>
              <a:fillRect/>
            </a:stretch>
          </p:blipFill>
          <p:spPr>
            <a:xfrm>
              <a:off x="2278217" y="2947290"/>
              <a:ext cx="447675" cy="447675"/>
            </a:xfrm>
            <a:prstGeom prst="rect">
              <a:avLst/>
            </a:prstGeom>
          </p:spPr>
        </p:pic>
      </p:grpSp>
    </p:spTree>
    <p:extLst>
      <p:ext uri="{BB962C8B-B14F-4D97-AF65-F5344CB8AC3E}">
        <p14:creationId xmlns:p14="http://schemas.microsoft.com/office/powerpoint/2010/main" val="45643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119" name="Google Shape;119;p16"/>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2" name="Google Shape;236;p28">
            <a:extLst>
              <a:ext uri="{FF2B5EF4-FFF2-40B4-BE49-F238E27FC236}">
                <a16:creationId xmlns:a16="http://schemas.microsoft.com/office/drawing/2014/main" id="{5AC9FE5B-53A2-D1C5-5458-E26042A20BEC}"/>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Table Of Contents</a:t>
            </a:r>
          </a:p>
        </p:txBody>
      </p:sp>
      <p:sp>
        <p:nvSpPr>
          <p:cNvPr id="4" name="Rectangle 1">
            <a:extLst>
              <a:ext uri="{FF2B5EF4-FFF2-40B4-BE49-F238E27FC236}">
                <a16:creationId xmlns:a16="http://schemas.microsoft.com/office/drawing/2014/main" id="{A2FDE3F5-3A7C-4809-F4C6-A850C278F7D3}"/>
              </a:ext>
            </a:extLst>
          </p:cNvPr>
          <p:cNvSpPr>
            <a:spLocks noChangeArrowheads="1"/>
          </p:cNvSpPr>
          <p:nvPr/>
        </p:nvSpPr>
        <p:spPr bwMode="auto">
          <a:xfrm>
            <a:off x="1493838" y="1962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95" name="Picture 4" descr="Land Transport Authority (LTA)">
            <a:extLst>
              <a:ext uri="{FF2B5EF4-FFF2-40B4-BE49-F238E27FC236}">
                <a16:creationId xmlns:a16="http://schemas.microsoft.com/office/drawing/2014/main" id="{5460F9AF-A423-469D-E878-CC7FE6C62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7" name="Straight Connector 196">
            <a:extLst>
              <a:ext uri="{FF2B5EF4-FFF2-40B4-BE49-F238E27FC236}">
                <a16:creationId xmlns:a16="http://schemas.microsoft.com/office/drawing/2014/main" id="{ABF0070B-A4AA-DAE3-5EAA-9ECBEE670B08}"/>
              </a:ext>
            </a:extLst>
          </p:cNvPr>
          <p:cNvCxnSpPr>
            <a:cxnSpLocks/>
          </p:cNvCxnSpPr>
          <p:nvPr/>
        </p:nvCxnSpPr>
        <p:spPr>
          <a:xfrm flipV="1">
            <a:off x="637309" y="744142"/>
            <a:ext cx="77724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6" descr="Timeline&#10;&#10;Description automatically generated">
            <a:extLst>
              <a:ext uri="{FF2B5EF4-FFF2-40B4-BE49-F238E27FC236}">
                <a16:creationId xmlns:a16="http://schemas.microsoft.com/office/drawing/2014/main" id="{B354789D-F80E-A8E6-5943-2F1A08F1BE94}"/>
              </a:ext>
            </a:extLst>
          </p:cNvPr>
          <p:cNvPicPr>
            <a:picLocks noChangeAspect="1"/>
          </p:cNvPicPr>
          <p:nvPr/>
        </p:nvPicPr>
        <p:blipFill rotWithShape="1">
          <a:blip r:embed="rId4"/>
          <a:srcRect l="1103" r="-100" b="279"/>
          <a:stretch/>
        </p:blipFill>
        <p:spPr>
          <a:xfrm>
            <a:off x="115830" y="1095792"/>
            <a:ext cx="8815378" cy="3184947"/>
          </a:xfrm>
          <a:prstGeom prst="rect">
            <a:avLst/>
          </a:prstGeom>
        </p:spPr>
      </p:pic>
      <p:sp>
        <p:nvSpPr>
          <p:cNvPr id="6" name="Google Shape;57;p15">
            <a:extLst>
              <a:ext uri="{FF2B5EF4-FFF2-40B4-BE49-F238E27FC236}">
                <a16:creationId xmlns:a16="http://schemas.microsoft.com/office/drawing/2014/main" id="{5B01734F-D629-70AE-FCAE-AC10FA11AAE6}"/>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Prescriptive Techniques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71FA6D-6AD6-B3C2-582A-C955DCB6EF36}"/>
              </a:ext>
            </a:extLst>
          </p:cNvPr>
          <p:cNvPicPr>
            <a:picLocks noChangeAspect="1"/>
          </p:cNvPicPr>
          <p:nvPr/>
        </p:nvPicPr>
        <p:blipFill rotWithShape="1">
          <a:blip r:embed="rId2"/>
          <a:srcRect l="2013" t="2059" r="1430" b="3012"/>
          <a:stretch/>
        </p:blipFill>
        <p:spPr>
          <a:xfrm>
            <a:off x="177147" y="1279321"/>
            <a:ext cx="3685982" cy="2697060"/>
          </a:xfrm>
          <a:prstGeom prst="rect">
            <a:avLst/>
          </a:prstGeom>
        </p:spPr>
      </p:pic>
      <p:graphicFrame>
        <p:nvGraphicFramePr>
          <p:cNvPr id="4" name="Table 4">
            <a:extLst>
              <a:ext uri="{FF2B5EF4-FFF2-40B4-BE49-F238E27FC236}">
                <a16:creationId xmlns:a16="http://schemas.microsoft.com/office/drawing/2014/main" id="{A5A43CE8-091E-2F02-BB1E-EFF3459337B4}"/>
              </a:ext>
            </a:extLst>
          </p:cNvPr>
          <p:cNvGraphicFramePr>
            <a:graphicFrameLocks noGrp="1"/>
          </p:cNvGraphicFramePr>
          <p:nvPr>
            <p:extLst>
              <p:ext uri="{D42A27DB-BD31-4B8C-83A1-F6EECF244321}">
                <p14:modId xmlns:p14="http://schemas.microsoft.com/office/powerpoint/2010/main" val="355366096"/>
              </p:ext>
            </p:extLst>
          </p:nvPr>
        </p:nvGraphicFramePr>
        <p:xfrm>
          <a:off x="3537484" y="1903741"/>
          <a:ext cx="5325612" cy="2072640"/>
        </p:xfrm>
        <a:graphic>
          <a:graphicData uri="http://schemas.openxmlformats.org/drawingml/2006/table">
            <a:tbl>
              <a:tblPr firstRow="1" bandRow="1">
                <a:tableStyleId>{2D5ABB26-0587-4C30-8999-92F81FD0307C}</a:tableStyleId>
              </a:tblPr>
              <a:tblGrid>
                <a:gridCol w="1963025">
                  <a:extLst>
                    <a:ext uri="{9D8B030D-6E8A-4147-A177-3AD203B41FA5}">
                      <a16:colId xmlns:a16="http://schemas.microsoft.com/office/drawing/2014/main" val="3219168904"/>
                    </a:ext>
                  </a:extLst>
                </a:gridCol>
                <a:gridCol w="3362587">
                  <a:extLst>
                    <a:ext uri="{9D8B030D-6E8A-4147-A177-3AD203B41FA5}">
                      <a16:colId xmlns:a16="http://schemas.microsoft.com/office/drawing/2014/main" val="3614436064"/>
                    </a:ext>
                  </a:extLst>
                </a:gridCol>
              </a:tblGrid>
              <a:tr h="370840">
                <a:tc>
                  <a:txBody>
                    <a:bodyPr/>
                    <a:lstStyle/>
                    <a:p>
                      <a:pPr algn="l"/>
                      <a:r>
                        <a:rPr lang="en-SG" sz="1400">
                          <a:latin typeface="Fira Sans" panose="020B0503050000020004" pitchFamily="34" charset="0"/>
                        </a:rPr>
                        <a:t>True Positive (TP) = </a:t>
                      </a:r>
                      <a:endParaRPr lang="en-SG">
                        <a:latin typeface="Fira Sans" panose="020B05030500000200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a:latin typeface="Fira Sans" panose="020B0503050000020004" pitchFamily="34" charset="0"/>
                        </a:rPr>
                        <a:t>Fatal Accidents </a:t>
                      </a:r>
                      <a:r>
                        <a:rPr lang="en-SG" sz="1400" b="1">
                          <a:latin typeface="Fira Sans" panose="020B0503050000020004" pitchFamily="34" charset="0"/>
                        </a:rPr>
                        <a:t>correctly</a:t>
                      </a:r>
                      <a:r>
                        <a:rPr lang="en-SG" sz="1400">
                          <a:latin typeface="Fira Sans" panose="020B0503050000020004" pitchFamily="34" charset="0"/>
                        </a:rPr>
                        <a:t> predicted as </a:t>
                      </a:r>
                      <a:r>
                        <a:rPr lang="en-SG" sz="1400" b="1">
                          <a:solidFill>
                            <a:schemeClr val="tx2"/>
                          </a:solidFill>
                          <a:latin typeface="Fira Sans" panose="020B0503050000020004" pitchFamily="34" charset="0"/>
                        </a:rPr>
                        <a:t>fatal</a:t>
                      </a:r>
                    </a:p>
                  </a:txBody>
                  <a:tcPr/>
                </a:tc>
                <a:extLst>
                  <a:ext uri="{0D108BD9-81ED-4DB2-BD59-A6C34878D82A}">
                    <a16:rowId xmlns:a16="http://schemas.microsoft.com/office/drawing/2014/main" val="792777589"/>
                  </a:ext>
                </a:extLst>
              </a:tr>
              <a:tr h="370840">
                <a:tc>
                  <a:txBody>
                    <a:bodyPr/>
                    <a:lstStyle/>
                    <a:p>
                      <a:pPr algn="l"/>
                      <a:r>
                        <a:rPr lang="en-SG" sz="1400">
                          <a:latin typeface="Fira Sans" panose="020B0503050000020004" pitchFamily="34" charset="0"/>
                        </a:rPr>
                        <a:t>True Negative (TN) = </a:t>
                      </a:r>
                      <a:endParaRPr lang="en-SG">
                        <a:latin typeface="Fira Sans" panose="020B05030500000200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a:latin typeface="Fira Sans" panose="020B0503050000020004" pitchFamily="34" charset="0"/>
                        </a:rPr>
                        <a:t>Non-fatal accidents </a:t>
                      </a:r>
                      <a:r>
                        <a:rPr lang="en-SG" sz="1400" b="1">
                          <a:latin typeface="Fira Sans" panose="020B0503050000020004" pitchFamily="34" charset="0"/>
                        </a:rPr>
                        <a:t>correctly</a:t>
                      </a:r>
                      <a:r>
                        <a:rPr lang="en-SG" sz="1400">
                          <a:latin typeface="Fira Sans" panose="020B0503050000020004" pitchFamily="34" charset="0"/>
                        </a:rPr>
                        <a:t> predicted as </a:t>
                      </a:r>
                      <a:r>
                        <a:rPr lang="en-SG" sz="1400" b="1">
                          <a:solidFill>
                            <a:schemeClr val="accent2"/>
                          </a:solidFill>
                          <a:latin typeface="Fira Sans" panose="020B0503050000020004" pitchFamily="34" charset="0"/>
                        </a:rPr>
                        <a:t>non-fatal</a:t>
                      </a:r>
                    </a:p>
                  </a:txBody>
                  <a:tcPr/>
                </a:tc>
                <a:extLst>
                  <a:ext uri="{0D108BD9-81ED-4DB2-BD59-A6C34878D82A}">
                    <a16:rowId xmlns:a16="http://schemas.microsoft.com/office/drawing/2014/main" val="2683949085"/>
                  </a:ext>
                </a:extLst>
              </a:tr>
              <a:tr h="370840">
                <a:tc>
                  <a:txBody>
                    <a:bodyPr/>
                    <a:lstStyle/>
                    <a:p>
                      <a:pPr algn="l"/>
                      <a:r>
                        <a:rPr lang="en-SG" sz="1400">
                          <a:latin typeface="Fira Sans" panose="020B0503050000020004" pitchFamily="34" charset="0"/>
                        </a:rPr>
                        <a:t>False Positive (FP) =</a:t>
                      </a:r>
                      <a:endParaRPr lang="en-SG">
                        <a:latin typeface="Fira Sans" panose="020B05030500000200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a:latin typeface="Fira Sans" panose="020B0503050000020004" pitchFamily="34" charset="0"/>
                        </a:rPr>
                        <a:t>Non-fatal Accidents </a:t>
                      </a:r>
                      <a:r>
                        <a:rPr lang="en-SG" sz="1400" b="1">
                          <a:latin typeface="Fira Sans" panose="020B0503050000020004" pitchFamily="34" charset="0"/>
                        </a:rPr>
                        <a:t>incorrectly </a:t>
                      </a:r>
                      <a:r>
                        <a:rPr lang="en-SG" sz="1400">
                          <a:latin typeface="Fira Sans" panose="020B0503050000020004" pitchFamily="34" charset="0"/>
                        </a:rPr>
                        <a:t>predicted as </a:t>
                      </a:r>
                      <a:r>
                        <a:rPr lang="en-SG" sz="1400" b="1">
                          <a:solidFill>
                            <a:schemeClr val="tx2"/>
                          </a:solidFill>
                          <a:latin typeface="Fira Sans" panose="020B0503050000020004" pitchFamily="34" charset="0"/>
                        </a:rPr>
                        <a:t>fatal</a:t>
                      </a:r>
                    </a:p>
                  </a:txBody>
                  <a:tcPr/>
                </a:tc>
                <a:extLst>
                  <a:ext uri="{0D108BD9-81ED-4DB2-BD59-A6C34878D82A}">
                    <a16:rowId xmlns:a16="http://schemas.microsoft.com/office/drawing/2014/main" val="2299309357"/>
                  </a:ext>
                </a:extLst>
              </a:tr>
              <a:tr h="370840">
                <a:tc>
                  <a:txBody>
                    <a:bodyPr/>
                    <a:lstStyle/>
                    <a:p>
                      <a:pPr algn="l"/>
                      <a:r>
                        <a:rPr lang="en-SG" sz="1400">
                          <a:latin typeface="Fira Sans" panose="020B0503050000020004" pitchFamily="34" charset="0"/>
                        </a:rPr>
                        <a:t>False Negative (FN) = </a:t>
                      </a:r>
                      <a:endParaRPr lang="en-SG">
                        <a:latin typeface="Fira Sans" panose="020B05030500000200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400">
                          <a:latin typeface="Fira Sans" panose="020B0503050000020004" pitchFamily="34" charset="0"/>
                        </a:rPr>
                        <a:t>Fatal Accidents </a:t>
                      </a:r>
                      <a:r>
                        <a:rPr lang="en-SG" sz="1400" b="1">
                          <a:latin typeface="Fira Sans" panose="020B0503050000020004" pitchFamily="34" charset="0"/>
                        </a:rPr>
                        <a:t>incorrectly </a:t>
                      </a:r>
                      <a:r>
                        <a:rPr lang="en-SG" sz="1400">
                          <a:latin typeface="Fira Sans" panose="020B0503050000020004" pitchFamily="34" charset="0"/>
                        </a:rPr>
                        <a:t>predicted as </a:t>
                      </a:r>
                      <a:r>
                        <a:rPr lang="en-SG" sz="1400" b="1">
                          <a:solidFill>
                            <a:schemeClr val="accent2"/>
                          </a:solidFill>
                          <a:latin typeface="Fira Sans" panose="020B0503050000020004" pitchFamily="34" charset="0"/>
                        </a:rPr>
                        <a:t>non-fatal </a:t>
                      </a:r>
                    </a:p>
                  </a:txBody>
                  <a:tcPr/>
                </a:tc>
                <a:extLst>
                  <a:ext uri="{0D108BD9-81ED-4DB2-BD59-A6C34878D82A}">
                    <a16:rowId xmlns:a16="http://schemas.microsoft.com/office/drawing/2014/main" val="3071503485"/>
                  </a:ext>
                </a:extLst>
              </a:tr>
            </a:tbl>
          </a:graphicData>
        </a:graphic>
      </p:graphicFrame>
      <p:pic>
        <p:nvPicPr>
          <p:cNvPr id="6" name="Picture 4" descr="Land Transport Authority (LTA)">
            <a:extLst>
              <a:ext uri="{FF2B5EF4-FFF2-40B4-BE49-F238E27FC236}">
                <a16:creationId xmlns:a16="http://schemas.microsoft.com/office/drawing/2014/main" id="{B4E5E41B-795F-34FD-B61A-FA5A79A69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15">
            <a:extLst>
              <a:ext uri="{FF2B5EF4-FFF2-40B4-BE49-F238E27FC236}">
                <a16:creationId xmlns:a16="http://schemas.microsoft.com/office/drawing/2014/main" id="{90F930AB-DE62-5341-A39F-A91AF58C778E}"/>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
        <p:nvSpPr>
          <p:cNvPr id="8" name="Google Shape;98;p16">
            <a:extLst>
              <a:ext uri="{FF2B5EF4-FFF2-40B4-BE49-F238E27FC236}">
                <a16:creationId xmlns:a16="http://schemas.microsoft.com/office/drawing/2014/main" id="{6DC33754-FAB4-6B30-CE57-78CC54158996}"/>
              </a:ext>
            </a:extLst>
          </p:cNvPr>
          <p:cNvSpPr txBox="1"/>
          <p:nvPr/>
        </p:nvSpPr>
        <p:spPr>
          <a:xfrm>
            <a:off x="-1043960" y="1039395"/>
            <a:ext cx="4949715" cy="267900"/>
          </a:xfrm>
          <a:prstGeom prst="rect">
            <a:avLst/>
          </a:prstGeom>
          <a:noFill/>
          <a:ln>
            <a:noFill/>
          </a:ln>
        </p:spPr>
        <p:txBody>
          <a:bodyPr spcFirstLastPara="1" wrap="square" lIns="91425" tIns="91425" rIns="91425" bIns="91425" anchor="ctr" anchorCtr="0">
            <a:noAutofit/>
          </a:bodyPr>
          <a:lstStyle/>
          <a:p>
            <a:pPr algn="ctr"/>
            <a:r>
              <a:rPr lang="en" sz="1600" u="sng">
                <a:solidFill>
                  <a:schemeClr val="dk1"/>
                </a:solidFill>
                <a:latin typeface="Fira Sans Medium"/>
                <a:sym typeface="Fira Sans"/>
              </a:rPr>
              <a:t>Confusion Matrix</a:t>
            </a:r>
            <a:endParaRPr lang="en-US" u="sng"/>
          </a:p>
        </p:txBody>
      </p:sp>
    </p:spTree>
    <p:extLst>
      <p:ext uri="{BB962C8B-B14F-4D97-AF65-F5344CB8AC3E}">
        <p14:creationId xmlns:p14="http://schemas.microsoft.com/office/powerpoint/2010/main" val="117076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20D4F-46A7-2AF5-D1C2-B0BC91445C93}"/>
              </a:ext>
            </a:extLst>
          </p:cNvPr>
          <p:cNvSpPr/>
          <p:nvPr/>
        </p:nvSpPr>
        <p:spPr>
          <a:xfrm>
            <a:off x="466163" y="1499622"/>
            <a:ext cx="2735067" cy="121540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Percentage of correct predictions compared to all predictions</a:t>
            </a:r>
          </a:p>
        </p:txBody>
      </p:sp>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7716"/>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p:sp>
        <p:nvSpPr>
          <p:cNvPr id="21" name="TextBox 20">
            <a:extLst>
              <a:ext uri="{FF2B5EF4-FFF2-40B4-BE49-F238E27FC236}">
                <a16:creationId xmlns:a16="http://schemas.microsoft.com/office/drawing/2014/main" id="{6DDBCF3E-4359-302A-985A-9D3FB0B750C5}"/>
              </a:ext>
            </a:extLst>
          </p:cNvPr>
          <p:cNvSpPr txBox="1"/>
          <p:nvPr/>
        </p:nvSpPr>
        <p:spPr>
          <a:xfrm>
            <a:off x="466163" y="2126609"/>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correct Predictions compared to all predictions</a:t>
            </a:r>
          </a:p>
        </p:txBody>
      </p:sp>
      <p:sp>
        <p:nvSpPr>
          <p:cNvPr id="22" name="Rectangle 21">
            <a:extLst>
              <a:ext uri="{FF2B5EF4-FFF2-40B4-BE49-F238E27FC236}">
                <a16:creationId xmlns:a16="http://schemas.microsoft.com/office/drawing/2014/main" id="{FF96B1A8-FA1F-80F8-2305-A1719316E76C}"/>
              </a:ext>
            </a:extLst>
          </p:cNvPr>
          <p:cNvSpPr/>
          <p:nvPr/>
        </p:nvSpPr>
        <p:spPr>
          <a:xfrm>
            <a:off x="3211420" y="1051674"/>
            <a:ext cx="2735067" cy="166335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869AF073-AA0E-080F-8B7C-2F974DA23F45}"/>
              </a:ext>
            </a:extLst>
          </p:cNvPr>
          <p:cNvSpPr/>
          <p:nvPr/>
        </p:nvSpPr>
        <p:spPr>
          <a:xfrm>
            <a:off x="5961960" y="1045938"/>
            <a:ext cx="2735067" cy="166909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DAB63560-02A1-988D-BE0E-0A46E12C23E6}"/>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757C80C4-7C77-FCB1-82A9-A62BBBFD722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A07D3C1-EF36-6431-E584-F169AE92987A}"/>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7" name="TextBox 26">
            <a:extLst>
              <a:ext uri="{FF2B5EF4-FFF2-40B4-BE49-F238E27FC236}">
                <a16:creationId xmlns:a16="http://schemas.microsoft.com/office/drawing/2014/main" id="{E8BF6C24-1645-1381-DDD1-64276B7EBB82}"/>
              </a:ext>
            </a:extLst>
          </p:cNvPr>
          <p:cNvSpPr txBox="1"/>
          <p:nvPr/>
        </p:nvSpPr>
        <p:spPr>
          <a:xfrm>
            <a:off x="3211140"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FP compared to all non-fatal accident predictions</a:t>
            </a:r>
          </a:p>
        </p:txBody>
      </p:sp>
      <p:sp>
        <p:nvSpPr>
          <p:cNvPr id="28" name="TextBox 27">
            <a:extLst>
              <a:ext uri="{FF2B5EF4-FFF2-40B4-BE49-F238E27FC236}">
                <a16:creationId xmlns:a16="http://schemas.microsoft.com/office/drawing/2014/main" id="{037B8791-DB08-A6DC-4E60-8C476829330E}"/>
              </a:ext>
            </a:extLst>
          </p:cNvPr>
          <p:cNvSpPr txBox="1"/>
          <p:nvPr/>
        </p:nvSpPr>
        <p:spPr>
          <a:xfrm>
            <a:off x="5973393"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NP compared to all fatal accident predictions</a:t>
            </a:r>
          </a:p>
        </p:txBody>
      </p:sp>
      <p:sp>
        <p:nvSpPr>
          <p:cNvPr id="29" name="TextBox 28">
            <a:extLst>
              <a:ext uri="{FF2B5EF4-FFF2-40B4-BE49-F238E27FC236}">
                <a16:creationId xmlns:a16="http://schemas.microsoft.com/office/drawing/2014/main" id="{F67D4A77-7C76-EBDD-A422-E3632F01068E}"/>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E09E61A7-16BB-A944-7DA5-109F4BA2389B}"/>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1" name="TextBox 30">
            <a:extLst>
              <a:ext uri="{FF2B5EF4-FFF2-40B4-BE49-F238E27FC236}">
                <a16:creationId xmlns:a16="http://schemas.microsoft.com/office/drawing/2014/main" id="{8AC98F6F-AF8F-C2EF-C4D0-8109AE60E3C5}"/>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p:pic>
        <p:nvPicPr>
          <p:cNvPr id="35" name="Picture 34">
            <a:extLst>
              <a:ext uri="{FF2B5EF4-FFF2-40B4-BE49-F238E27FC236}">
                <a16:creationId xmlns:a16="http://schemas.microsoft.com/office/drawing/2014/main" id="{D799CFE2-CD92-66C4-5FD0-6416DF0A6609}"/>
              </a:ext>
            </a:extLst>
          </p:cNvPr>
          <p:cNvPicPr>
            <a:picLocks noChangeAspect="1"/>
          </p:cNvPicPr>
          <p:nvPr/>
        </p:nvPicPr>
        <p:blipFill rotWithShape="1">
          <a:blip r:embed="rId2">
            <a:duotone>
              <a:prstClr val="black"/>
              <a:schemeClr val="accent6">
                <a:tint val="45000"/>
                <a:satMod val="400000"/>
              </a:schemeClr>
            </a:duotone>
            <a:alphaModFix amt="88000"/>
          </a:blip>
          <a:srcRect l="1023"/>
          <a:stretch/>
        </p:blipFill>
        <p:spPr>
          <a:xfrm>
            <a:off x="5977549" y="1061425"/>
            <a:ext cx="2706853" cy="1645294"/>
          </a:xfrm>
          <a:prstGeom prst="rect">
            <a:avLst/>
          </a:prstGeom>
        </p:spPr>
      </p:pic>
      <p:pic>
        <p:nvPicPr>
          <p:cNvPr id="36" name="Picture 35">
            <a:extLst>
              <a:ext uri="{FF2B5EF4-FFF2-40B4-BE49-F238E27FC236}">
                <a16:creationId xmlns:a16="http://schemas.microsoft.com/office/drawing/2014/main" id="{1F4CCBC9-19F7-6BF6-4875-AF4E821D437B}"/>
              </a:ext>
            </a:extLst>
          </p:cNvPr>
          <p:cNvPicPr>
            <a:picLocks noChangeAspect="1"/>
          </p:cNvPicPr>
          <p:nvPr/>
        </p:nvPicPr>
        <p:blipFill rotWithShape="1">
          <a:blip r:embed="rId2">
            <a:duotone>
              <a:prstClr val="black"/>
              <a:schemeClr val="accent6">
                <a:tint val="45000"/>
                <a:satMod val="400000"/>
              </a:schemeClr>
            </a:duotone>
            <a:alphaModFix amt="88000"/>
          </a:blip>
          <a:srcRect l="1023"/>
          <a:stretch/>
        </p:blipFill>
        <p:spPr>
          <a:xfrm>
            <a:off x="3221010" y="1064818"/>
            <a:ext cx="2706853" cy="1645294"/>
          </a:xfrm>
          <a:prstGeom prst="rect">
            <a:avLst/>
          </a:prstGeom>
        </p:spPr>
      </p:pic>
      <p:pic>
        <p:nvPicPr>
          <p:cNvPr id="37" name="Picture 36">
            <a:extLst>
              <a:ext uri="{FF2B5EF4-FFF2-40B4-BE49-F238E27FC236}">
                <a16:creationId xmlns:a16="http://schemas.microsoft.com/office/drawing/2014/main" id="{1D338859-148A-AA11-80FD-715910FDB8B7}"/>
              </a:ext>
            </a:extLst>
          </p:cNvPr>
          <p:cNvPicPr>
            <a:picLocks noChangeAspect="1"/>
          </p:cNvPicPr>
          <p:nvPr/>
        </p:nvPicPr>
        <p:blipFill rotWithShape="1">
          <a:blip r:embed="rId2">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38" name="Picture 37">
            <a:extLst>
              <a:ext uri="{FF2B5EF4-FFF2-40B4-BE49-F238E27FC236}">
                <a16:creationId xmlns:a16="http://schemas.microsoft.com/office/drawing/2014/main" id="{C4C3474D-FADC-811E-C015-6881ABD91D35}"/>
              </a:ext>
            </a:extLst>
          </p:cNvPr>
          <p:cNvPicPr>
            <a:picLocks noChangeAspect="1"/>
          </p:cNvPicPr>
          <p:nvPr/>
        </p:nvPicPr>
        <p:blipFill rotWithShape="1">
          <a:blip r:embed="rId2">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9" name="Picture 38">
            <a:extLst>
              <a:ext uri="{FF2B5EF4-FFF2-40B4-BE49-F238E27FC236}">
                <a16:creationId xmlns:a16="http://schemas.microsoft.com/office/drawing/2014/main" id="{217F1505-2488-37EB-37D0-4DCC33631A45}"/>
              </a:ext>
            </a:extLst>
          </p:cNvPr>
          <p:cNvPicPr>
            <a:picLocks noChangeAspect="1"/>
          </p:cNvPicPr>
          <p:nvPr/>
        </p:nvPicPr>
        <p:blipFill rotWithShape="1">
          <a:blip r:embed="rId2">
            <a:duotone>
              <a:prstClr val="black"/>
              <a:schemeClr val="accent6">
                <a:tint val="45000"/>
                <a:satMod val="400000"/>
              </a:schemeClr>
            </a:duotone>
            <a:alphaModFix amt="88000"/>
          </a:blip>
          <a:srcRect l="1023"/>
          <a:stretch/>
        </p:blipFill>
        <p:spPr>
          <a:xfrm>
            <a:off x="5975399" y="2751408"/>
            <a:ext cx="2706853" cy="1645294"/>
          </a:xfrm>
          <a:prstGeom prst="rect">
            <a:avLst/>
          </a:prstGeom>
        </p:spPr>
      </p:pic>
      <p:pic>
        <p:nvPicPr>
          <p:cNvPr id="4" name="Picture 4" descr="Land Transport Authority (LTA)">
            <a:extLst>
              <a:ext uri="{FF2B5EF4-FFF2-40B4-BE49-F238E27FC236}">
                <a16:creationId xmlns:a16="http://schemas.microsoft.com/office/drawing/2014/main" id="{01C90E8E-F01C-3C08-7139-8BE2189CF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C4756AB7-2798-A433-E1E1-609129C4690A}"/>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4054492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28722575-DB6F-2287-932F-D376BD186389}"/>
              </a:ext>
            </a:extLst>
          </p:cNvPr>
          <p:cNvSpPr/>
          <p:nvPr/>
        </p:nvSpPr>
        <p:spPr>
          <a:xfrm>
            <a:off x="3211420" y="1051674"/>
            <a:ext cx="2735067" cy="166335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5" name="Rectangle 24">
            <a:extLst>
              <a:ext uri="{FF2B5EF4-FFF2-40B4-BE49-F238E27FC236}">
                <a16:creationId xmlns:a16="http://schemas.microsoft.com/office/drawing/2014/main" id="{2ABBC1F0-5238-CF2B-8211-4FF09B419408}"/>
              </a:ext>
            </a:extLst>
          </p:cNvPr>
          <p:cNvSpPr/>
          <p:nvPr/>
        </p:nvSpPr>
        <p:spPr>
          <a:xfrm>
            <a:off x="5961960" y="1045938"/>
            <a:ext cx="2735067" cy="166909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6" name="Rectangle 25">
            <a:extLst>
              <a:ext uri="{FF2B5EF4-FFF2-40B4-BE49-F238E27FC236}">
                <a16:creationId xmlns:a16="http://schemas.microsoft.com/office/drawing/2014/main" id="{6D588C0C-9D54-5B48-46FE-32CBDFAB275A}"/>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7" name="Rectangle 26">
            <a:extLst>
              <a:ext uri="{FF2B5EF4-FFF2-40B4-BE49-F238E27FC236}">
                <a16:creationId xmlns:a16="http://schemas.microsoft.com/office/drawing/2014/main" id="{6F094FEE-DFF4-7071-4447-CB4E104E0C1D}"/>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8" name="Rectangle 27">
            <a:extLst>
              <a:ext uri="{FF2B5EF4-FFF2-40B4-BE49-F238E27FC236}">
                <a16:creationId xmlns:a16="http://schemas.microsoft.com/office/drawing/2014/main" id="{274FB5FF-59FE-1E06-21D7-CFCFA4F38A5C}"/>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9" name="TextBox 28">
            <a:extLst>
              <a:ext uri="{FF2B5EF4-FFF2-40B4-BE49-F238E27FC236}">
                <a16:creationId xmlns:a16="http://schemas.microsoft.com/office/drawing/2014/main" id="{A1E78299-BB45-06F4-19EA-82352DD077D7}"/>
              </a:ext>
            </a:extLst>
          </p:cNvPr>
          <p:cNvSpPr txBox="1"/>
          <p:nvPr/>
        </p:nvSpPr>
        <p:spPr>
          <a:xfrm>
            <a:off x="3211140"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FP compared to all non-fatal accident predictions</a:t>
            </a:r>
          </a:p>
        </p:txBody>
      </p:sp>
      <p:sp>
        <p:nvSpPr>
          <p:cNvPr id="30" name="TextBox 29">
            <a:extLst>
              <a:ext uri="{FF2B5EF4-FFF2-40B4-BE49-F238E27FC236}">
                <a16:creationId xmlns:a16="http://schemas.microsoft.com/office/drawing/2014/main" id="{273A5A84-EE78-B24F-76C6-6A71387C9A5F}"/>
              </a:ext>
            </a:extLst>
          </p:cNvPr>
          <p:cNvSpPr txBox="1"/>
          <p:nvPr/>
        </p:nvSpPr>
        <p:spPr>
          <a:xfrm>
            <a:off x="5973393"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NP compared to all fatal accident predictions</a:t>
            </a:r>
          </a:p>
        </p:txBody>
      </p:sp>
      <p:sp>
        <p:nvSpPr>
          <p:cNvPr id="31" name="TextBox 30">
            <a:extLst>
              <a:ext uri="{FF2B5EF4-FFF2-40B4-BE49-F238E27FC236}">
                <a16:creationId xmlns:a16="http://schemas.microsoft.com/office/drawing/2014/main" id="{7E0DE84C-F878-20EE-DDED-A28F1ACE01E7}"/>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32" name="TextBox 31">
            <a:extLst>
              <a:ext uri="{FF2B5EF4-FFF2-40B4-BE49-F238E27FC236}">
                <a16:creationId xmlns:a16="http://schemas.microsoft.com/office/drawing/2014/main" id="{24E433DC-4158-EFAA-93B4-2903569E51AD}"/>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3" name="TextBox 32">
            <a:extLst>
              <a:ext uri="{FF2B5EF4-FFF2-40B4-BE49-F238E27FC236}">
                <a16:creationId xmlns:a16="http://schemas.microsoft.com/office/drawing/2014/main" id="{32ED038B-92BE-91AB-B7DA-F32556F2AFC5}"/>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p:pic>
        <p:nvPicPr>
          <p:cNvPr id="34" name="Picture 33">
            <a:extLst>
              <a:ext uri="{FF2B5EF4-FFF2-40B4-BE49-F238E27FC236}">
                <a16:creationId xmlns:a16="http://schemas.microsoft.com/office/drawing/2014/main" id="{BB2DDEDA-081E-EF2A-ACDF-F0DB4FF70B8F}"/>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5977549" y="1061425"/>
            <a:ext cx="2706853" cy="1645294"/>
          </a:xfrm>
          <a:prstGeom prst="rect">
            <a:avLst/>
          </a:prstGeom>
        </p:spPr>
      </p:pic>
      <p:pic>
        <p:nvPicPr>
          <p:cNvPr id="35" name="Picture 34">
            <a:extLst>
              <a:ext uri="{FF2B5EF4-FFF2-40B4-BE49-F238E27FC236}">
                <a16:creationId xmlns:a16="http://schemas.microsoft.com/office/drawing/2014/main" id="{738872E9-729D-6469-E1CA-E2AD1FB1CA3D}"/>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3221010" y="1064818"/>
            <a:ext cx="2706853" cy="1645294"/>
          </a:xfrm>
          <a:prstGeom prst="rect">
            <a:avLst/>
          </a:prstGeom>
        </p:spPr>
      </p:pic>
      <p:pic>
        <p:nvPicPr>
          <p:cNvPr id="36" name="Picture 35">
            <a:extLst>
              <a:ext uri="{FF2B5EF4-FFF2-40B4-BE49-F238E27FC236}">
                <a16:creationId xmlns:a16="http://schemas.microsoft.com/office/drawing/2014/main" id="{DE996D90-009D-91E2-3FEF-4D2717B2CDDF}"/>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37" name="Picture 36">
            <a:extLst>
              <a:ext uri="{FF2B5EF4-FFF2-40B4-BE49-F238E27FC236}">
                <a16:creationId xmlns:a16="http://schemas.microsoft.com/office/drawing/2014/main" id="{65A7560A-11F2-BFDA-C65C-467714336DF3}"/>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8" name="Picture 37">
            <a:extLst>
              <a:ext uri="{FF2B5EF4-FFF2-40B4-BE49-F238E27FC236}">
                <a16:creationId xmlns:a16="http://schemas.microsoft.com/office/drawing/2014/main" id="{E054A793-0269-B950-7625-4DC878A47B7D}"/>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5975399" y="2751408"/>
            <a:ext cx="2706853" cy="1645294"/>
          </a:xfrm>
          <a:prstGeom prst="rect">
            <a:avLst/>
          </a:prstGeom>
        </p:spPr>
      </p:pic>
      <p:pic>
        <p:nvPicPr>
          <p:cNvPr id="4" name="Picture 4" descr="Land Transport Authority (LTA)">
            <a:extLst>
              <a:ext uri="{FF2B5EF4-FFF2-40B4-BE49-F238E27FC236}">
                <a16:creationId xmlns:a16="http://schemas.microsoft.com/office/drawing/2014/main" id="{DDD01DE1-3A67-9266-380C-685F81E4D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73FDCF67-9F0D-2242-971D-A95D30AFA6E5}"/>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31619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28722575-DB6F-2287-932F-D376BD186389}"/>
              </a:ext>
            </a:extLst>
          </p:cNvPr>
          <p:cNvSpPr/>
          <p:nvPr/>
        </p:nvSpPr>
        <p:spPr>
          <a:xfrm>
            <a:off x="3211420" y="1051674"/>
            <a:ext cx="2735067" cy="166335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5" name="Rectangle 24">
            <a:extLst>
              <a:ext uri="{FF2B5EF4-FFF2-40B4-BE49-F238E27FC236}">
                <a16:creationId xmlns:a16="http://schemas.microsoft.com/office/drawing/2014/main" id="{2ABBC1F0-5238-CF2B-8211-4FF09B419408}"/>
              </a:ext>
            </a:extLst>
          </p:cNvPr>
          <p:cNvSpPr/>
          <p:nvPr/>
        </p:nvSpPr>
        <p:spPr>
          <a:xfrm>
            <a:off x="5961960" y="1045938"/>
            <a:ext cx="2735067" cy="166909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6" name="Rectangle 25">
            <a:extLst>
              <a:ext uri="{FF2B5EF4-FFF2-40B4-BE49-F238E27FC236}">
                <a16:creationId xmlns:a16="http://schemas.microsoft.com/office/drawing/2014/main" id="{6D588C0C-9D54-5B48-46FE-32CBDFAB275A}"/>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7" name="Rectangle 26">
            <a:extLst>
              <a:ext uri="{FF2B5EF4-FFF2-40B4-BE49-F238E27FC236}">
                <a16:creationId xmlns:a16="http://schemas.microsoft.com/office/drawing/2014/main" id="{6F094FEE-DFF4-7071-4447-CB4E104E0C1D}"/>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8" name="Rectangle 27">
            <a:extLst>
              <a:ext uri="{FF2B5EF4-FFF2-40B4-BE49-F238E27FC236}">
                <a16:creationId xmlns:a16="http://schemas.microsoft.com/office/drawing/2014/main" id="{274FB5FF-59FE-1E06-21D7-CFCFA4F38A5C}"/>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9" name="TextBox 28">
            <a:extLst>
              <a:ext uri="{FF2B5EF4-FFF2-40B4-BE49-F238E27FC236}">
                <a16:creationId xmlns:a16="http://schemas.microsoft.com/office/drawing/2014/main" id="{A1E78299-BB45-06F4-19EA-82352DD077D7}"/>
              </a:ext>
            </a:extLst>
          </p:cNvPr>
          <p:cNvSpPr txBox="1"/>
          <p:nvPr/>
        </p:nvSpPr>
        <p:spPr>
          <a:xfrm>
            <a:off x="3211140"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FP compared to all non-fatal accident predictions</a:t>
            </a:r>
          </a:p>
        </p:txBody>
      </p:sp>
      <p:sp>
        <p:nvSpPr>
          <p:cNvPr id="30" name="TextBox 29">
            <a:extLst>
              <a:ext uri="{FF2B5EF4-FFF2-40B4-BE49-F238E27FC236}">
                <a16:creationId xmlns:a16="http://schemas.microsoft.com/office/drawing/2014/main" id="{273A5A84-EE78-B24F-76C6-6A71387C9A5F}"/>
              </a:ext>
            </a:extLst>
          </p:cNvPr>
          <p:cNvSpPr txBox="1"/>
          <p:nvPr/>
        </p:nvSpPr>
        <p:spPr>
          <a:xfrm>
            <a:off x="5973393"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NP compared to all fatal accident predictions</a:t>
            </a:r>
          </a:p>
        </p:txBody>
      </p:sp>
      <p:sp>
        <p:nvSpPr>
          <p:cNvPr id="31" name="TextBox 30">
            <a:extLst>
              <a:ext uri="{FF2B5EF4-FFF2-40B4-BE49-F238E27FC236}">
                <a16:creationId xmlns:a16="http://schemas.microsoft.com/office/drawing/2014/main" id="{7E0DE84C-F878-20EE-DDED-A28F1ACE01E7}"/>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32" name="TextBox 31">
            <a:extLst>
              <a:ext uri="{FF2B5EF4-FFF2-40B4-BE49-F238E27FC236}">
                <a16:creationId xmlns:a16="http://schemas.microsoft.com/office/drawing/2014/main" id="{24E433DC-4158-EFAA-93B4-2903569E51AD}"/>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3" name="TextBox 32">
            <a:extLst>
              <a:ext uri="{FF2B5EF4-FFF2-40B4-BE49-F238E27FC236}">
                <a16:creationId xmlns:a16="http://schemas.microsoft.com/office/drawing/2014/main" id="{32ED038B-92BE-91AB-B7DA-F32556F2AFC5}"/>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p:pic>
        <p:nvPicPr>
          <p:cNvPr id="3" name="Picture 2">
            <a:extLst>
              <a:ext uri="{FF2B5EF4-FFF2-40B4-BE49-F238E27FC236}">
                <a16:creationId xmlns:a16="http://schemas.microsoft.com/office/drawing/2014/main" id="{010060C8-7870-A2F8-287D-6C0FE6245789}"/>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5977549" y="1061425"/>
            <a:ext cx="2706853" cy="1645294"/>
          </a:xfrm>
          <a:prstGeom prst="rect">
            <a:avLst/>
          </a:prstGeom>
        </p:spPr>
      </p:pic>
      <p:pic>
        <p:nvPicPr>
          <p:cNvPr id="6" name="Picture 5">
            <a:extLst>
              <a:ext uri="{FF2B5EF4-FFF2-40B4-BE49-F238E27FC236}">
                <a16:creationId xmlns:a16="http://schemas.microsoft.com/office/drawing/2014/main" id="{AC78267B-AA41-89C2-D8CA-1AD679F5FC13}"/>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14" name="Picture 13">
            <a:extLst>
              <a:ext uri="{FF2B5EF4-FFF2-40B4-BE49-F238E27FC236}">
                <a16:creationId xmlns:a16="http://schemas.microsoft.com/office/drawing/2014/main" id="{4449A349-B89D-5D10-7E17-27083D33309E}"/>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18" name="Picture 17">
            <a:extLst>
              <a:ext uri="{FF2B5EF4-FFF2-40B4-BE49-F238E27FC236}">
                <a16:creationId xmlns:a16="http://schemas.microsoft.com/office/drawing/2014/main" id="{59D643E9-5CF4-09F2-A95B-CFD14AE79AA2}"/>
              </a:ext>
            </a:extLst>
          </p:cNvPr>
          <p:cNvPicPr>
            <a:picLocks noChangeAspect="1"/>
          </p:cNvPicPr>
          <p:nvPr/>
        </p:nvPicPr>
        <p:blipFill rotWithShape="1">
          <a:blip r:embed="rId3">
            <a:duotone>
              <a:prstClr val="black"/>
              <a:schemeClr val="accent6">
                <a:tint val="45000"/>
                <a:satMod val="400000"/>
              </a:schemeClr>
            </a:duotone>
            <a:alphaModFix amt="88000"/>
          </a:blip>
          <a:srcRect l="1023"/>
          <a:stretch/>
        </p:blipFill>
        <p:spPr>
          <a:xfrm>
            <a:off x="5975399" y="2751408"/>
            <a:ext cx="2706853" cy="1645294"/>
          </a:xfrm>
          <a:prstGeom prst="rect">
            <a:avLst/>
          </a:prstGeom>
        </p:spPr>
      </p:pic>
      <p:pic>
        <p:nvPicPr>
          <p:cNvPr id="2" name="Picture 4" descr="Land Transport Authority (LTA)">
            <a:extLst>
              <a:ext uri="{FF2B5EF4-FFF2-40B4-BE49-F238E27FC236}">
                <a16:creationId xmlns:a16="http://schemas.microsoft.com/office/drawing/2014/main" id="{A6A5DA62-EA21-F763-AF16-4EC5ECCFA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80CFE114-8F82-FC56-A8F2-71C07A87C217}"/>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109102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166909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7" name="TextBox 26">
            <a:extLst>
              <a:ext uri="{FF2B5EF4-FFF2-40B4-BE49-F238E27FC236}">
                <a16:creationId xmlns:a16="http://schemas.microsoft.com/office/drawing/2014/main" id="{436752A6-4089-4669-6A6C-7EDE9D836F6C}"/>
              </a:ext>
            </a:extLst>
          </p:cNvPr>
          <p:cNvSpPr txBox="1"/>
          <p:nvPr/>
        </p:nvSpPr>
        <p:spPr>
          <a:xfrm>
            <a:off x="5973393"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NP compared to all fatal accident predictions</a:t>
            </a:r>
          </a:p>
        </p:txBody>
      </p:sp>
      <p:sp>
        <p:nvSpPr>
          <p:cNvPr id="28" name="TextBox 27">
            <a:extLst>
              <a:ext uri="{FF2B5EF4-FFF2-40B4-BE49-F238E27FC236}">
                <a16:creationId xmlns:a16="http://schemas.microsoft.com/office/drawing/2014/main" id="{B1D6F763-1D22-4C70-DE0F-6ADE68389348}"/>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171F5AE-4CFE-B386-E85E-5D2EBD0C892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7549" y="1061425"/>
            <a:ext cx="2706853" cy="1645294"/>
          </a:xfrm>
          <a:prstGeom prst="rect">
            <a:avLst/>
          </a:prstGeom>
        </p:spPr>
      </p:pic>
      <p:pic>
        <p:nvPicPr>
          <p:cNvPr id="35" name="Picture 34">
            <a:extLst>
              <a:ext uri="{FF2B5EF4-FFF2-40B4-BE49-F238E27FC236}">
                <a16:creationId xmlns:a16="http://schemas.microsoft.com/office/drawing/2014/main" id="{82BDE89A-A7E2-7EB9-CAA7-D17DC673BEFF}"/>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36" name="Picture 35">
            <a:extLst>
              <a:ext uri="{FF2B5EF4-FFF2-40B4-BE49-F238E27FC236}">
                <a16:creationId xmlns:a16="http://schemas.microsoft.com/office/drawing/2014/main" id="{4352CCC8-6308-8536-D5C9-654B02A71C8A}"/>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p:pic>
        <p:nvPicPr>
          <p:cNvPr id="2" name="Picture 4" descr="Land Transport Authority (LTA)">
            <a:extLst>
              <a:ext uri="{FF2B5EF4-FFF2-40B4-BE49-F238E27FC236}">
                <a16:creationId xmlns:a16="http://schemas.microsoft.com/office/drawing/2014/main" id="{EDF4599C-7FFC-374C-2E62-DC9804017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7;p15">
            <a:extLst>
              <a:ext uri="{FF2B5EF4-FFF2-40B4-BE49-F238E27FC236}">
                <a16:creationId xmlns:a16="http://schemas.microsoft.com/office/drawing/2014/main" id="{339D5766-60E0-9C4E-5A01-83ED92F451FA}"/>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175069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166909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7" name="TextBox 26">
            <a:extLst>
              <a:ext uri="{FF2B5EF4-FFF2-40B4-BE49-F238E27FC236}">
                <a16:creationId xmlns:a16="http://schemas.microsoft.com/office/drawing/2014/main" id="{436752A6-4089-4669-6A6C-7EDE9D836F6C}"/>
              </a:ext>
            </a:extLst>
          </p:cNvPr>
          <p:cNvSpPr txBox="1"/>
          <p:nvPr/>
        </p:nvSpPr>
        <p:spPr>
          <a:xfrm>
            <a:off x="5973393" y="2124398"/>
            <a:ext cx="2735067" cy="430887"/>
          </a:xfrm>
          <a:prstGeom prst="rect">
            <a:avLst/>
          </a:prstGeom>
          <a:noFill/>
        </p:spPr>
        <p:txBody>
          <a:bodyPr wrap="square" rtlCol="0">
            <a:spAutoFit/>
          </a:bodyPr>
          <a:lstStyle/>
          <a:p>
            <a:pPr algn="ctr"/>
            <a:r>
              <a:rPr lang="en-SG" sz="1100">
                <a:latin typeface="Fira Sans" panose="020B0503050000020004" pitchFamily="34" charset="0"/>
              </a:rPr>
              <a:t>Percentage of NP compared to all fatal accident predictions</a:t>
            </a:r>
          </a:p>
        </p:txBody>
      </p:sp>
      <p:sp>
        <p:nvSpPr>
          <p:cNvPr id="28" name="TextBox 27">
            <a:extLst>
              <a:ext uri="{FF2B5EF4-FFF2-40B4-BE49-F238E27FC236}">
                <a16:creationId xmlns:a16="http://schemas.microsoft.com/office/drawing/2014/main" id="{B1D6F763-1D22-4C70-DE0F-6ADE68389348}"/>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82BDE89A-A7E2-7EB9-CAA7-D17DC673BEFF}"/>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36" name="Picture 35">
            <a:extLst>
              <a:ext uri="{FF2B5EF4-FFF2-40B4-BE49-F238E27FC236}">
                <a16:creationId xmlns:a16="http://schemas.microsoft.com/office/drawing/2014/main" id="{4352CCC8-6308-8536-D5C9-654B02A71C8A}"/>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p:pic>
        <p:nvPicPr>
          <p:cNvPr id="2" name="Picture 4" descr="Land Transport Authority (LTA)">
            <a:extLst>
              <a:ext uri="{FF2B5EF4-FFF2-40B4-BE49-F238E27FC236}">
                <a16:creationId xmlns:a16="http://schemas.microsoft.com/office/drawing/2014/main" id="{8E458E87-BD20-CDFC-86B7-28BC22B3D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7;p15">
            <a:extLst>
              <a:ext uri="{FF2B5EF4-FFF2-40B4-BE49-F238E27FC236}">
                <a16:creationId xmlns:a16="http://schemas.microsoft.com/office/drawing/2014/main" id="{C290A94D-4F44-0A8F-68B2-A5B703D23604}"/>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91276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8" name="TextBox 27">
            <a:extLst>
              <a:ext uri="{FF2B5EF4-FFF2-40B4-BE49-F238E27FC236}">
                <a16:creationId xmlns:a16="http://schemas.microsoft.com/office/drawing/2014/main" id="{B1D6F763-1D22-4C70-DE0F-6ADE68389348}"/>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82BDE89A-A7E2-7EB9-CAA7-D17DC673BEFF}"/>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477991" y="2747937"/>
            <a:ext cx="2706853" cy="1645294"/>
          </a:xfrm>
          <a:prstGeom prst="rect">
            <a:avLst/>
          </a:prstGeom>
        </p:spPr>
      </p:pic>
      <p:pic>
        <p:nvPicPr>
          <p:cNvPr id="36" name="Picture 35">
            <a:extLst>
              <a:ext uri="{FF2B5EF4-FFF2-40B4-BE49-F238E27FC236}">
                <a16:creationId xmlns:a16="http://schemas.microsoft.com/office/drawing/2014/main" id="{4352CCC8-6308-8536-D5C9-654B02A71C8A}"/>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46074"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46074" cy="406906"/>
              </a:xfrm>
              <a:prstGeom prst="rect">
                <a:avLst/>
              </a:prstGeom>
              <a:blipFill>
                <a:blip r:embed="rId5"/>
                <a:stretch>
                  <a:fillRect l="-1357" t="-1515" r="-905" b="-13636"/>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4572B629-372C-C1DD-DFAC-DEE76297F3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AB238887-0547-93C6-8C5F-171687E6A832}"/>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416541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1661512"/>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8" name="TextBox 27">
            <a:extLst>
              <a:ext uri="{FF2B5EF4-FFF2-40B4-BE49-F238E27FC236}">
                <a16:creationId xmlns:a16="http://schemas.microsoft.com/office/drawing/2014/main" id="{B1D6F763-1D22-4C70-DE0F-6ADE68389348}"/>
              </a:ext>
            </a:extLst>
          </p:cNvPr>
          <p:cNvSpPr txBox="1"/>
          <p:nvPr/>
        </p:nvSpPr>
        <p:spPr>
          <a:xfrm>
            <a:off x="477278" y="3782436"/>
            <a:ext cx="2735067" cy="600164"/>
          </a:xfrm>
          <a:prstGeom prst="rect">
            <a:avLst/>
          </a:prstGeom>
          <a:noFill/>
        </p:spPr>
        <p:txBody>
          <a:bodyPr wrap="square" rtlCol="0">
            <a:spAutoFit/>
          </a:bodyPr>
          <a:lstStyle/>
          <a:p>
            <a:pPr algn="ctr"/>
            <a:r>
              <a:rPr lang="en-US" sz="1100">
                <a:latin typeface="Fira Sans" panose="020B0503050000020004" pitchFamily="34" charset="0"/>
              </a:rPr>
              <a:t>Measure of classifiers’ ability to differentiate between classes. </a:t>
            </a:r>
          </a:p>
          <a:p>
            <a:pPr algn="ctr"/>
            <a:r>
              <a:rPr lang="en-US" sz="1100">
                <a:latin typeface="Fira Sans" panose="020B0503050000020004" pitchFamily="34" charset="0"/>
              </a:rPr>
              <a:t>(Higher scores = better classification)</a:t>
            </a:r>
            <a:endParaRPr lang="en-SG" sz="1100">
              <a:latin typeface="Fira Sans" panose="020B0503050000020004" pitchFamily="34" charset="0"/>
            </a:endParaRP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4352CCC8-6308-8536-D5C9-654B02A71C8A}"/>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5"/>
                <a:stretch>
                  <a:fillRect l="-2304" t="-1515" r="-1843" b="-13636"/>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536D58CE-19A2-6B35-65A7-CAF14FE3C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5A77C8E4-B6D0-2D89-B877-1FBB324529D5}"/>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105868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4352CCC8-6308-8536-D5C9-654B02A71C8A}"/>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3229402" y="2755564"/>
            <a:ext cx="2706853" cy="1645294"/>
          </a:xfrm>
          <a:prstGeom prst="rect">
            <a:avLst/>
          </a:prstGeom>
        </p:spPr>
      </p:pic>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5"/>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and Transport Authority (LTA)">
            <a:extLst>
              <a:ext uri="{FF2B5EF4-FFF2-40B4-BE49-F238E27FC236}">
                <a16:creationId xmlns:a16="http://schemas.microsoft.com/office/drawing/2014/main" id="{ABE40226-2E6D-C6FF-279C-1D10AFF06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62D802A5-FCF0-D7A5-7F73-538A3E7A99D7}"/>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3394176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1661023"/>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29" name="TextBox 28">
            <a:extLst>
              <a:ext uri="{FF2B5EF4-FFF2-40B4-BE49-F238E27FC236}">
                <a16:creationId xmlns:a16="http://schemas.microsoft.com/office/drawing/2014/main" id="{28CDC45B-1A72-89A1-BED1-BE131A519397}"/>
              </a:ext>
            </a:extLst>
          </p:cNvPr>
          <p:cNvSpPr txBox="1"/>
          <p:nvPr/>
        </p:nvSpPr>
        <p:spPr>
          <a:xfrm>
            <a:off x="3204086" y="3772112"/>
            <a:ext cx="2735067" cy="261610"/>
          </a:xfrm>
          <a:prstGeom prst="rect">
            <a:avLst/>
          </a:prstGeom>
          <a:noFill/>
        </p:spPr>
        <p:txBody>
          <a:bodyPr wrap="square" rtlCol="0">
            <a:spAutoFit/>
          </a:bodyPr>
          <a:lstStyle/>
          <a:p>
            <a:pPr algn="ctr"/>
            <a:r>
              <a:rPr lang="en-US" sz="1100">
                <a:latin typeface="Fira Sans" panose="020B0503050000020004" pitchFamily="34" charset="0"/>
              </a:rPr>
              <a:t>Harmonic mean of precision and recall</a:t>
            </a:r>
            <a:endParaRPr lang="en-SG" sz="1100">
              <a:latin typeface="Fira Sans" panose="020B0503050000020004" pitchFamily="34" charset="0"/>
            </a:endParaRP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5"/>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and Transport Authority (LTA)">
            <a:extLst>
              <a:ext uri="{FF2B5EF4-FFF2-40B4-BE49-F238E27FC236}">
                <a16:creationId xmlns:a16="http://schemas.microsoft.com/office/drawing/2014/main" id="{7D5939FF-5AF2-482C-E4AF-143099204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E2C6F65D-84E3-A532-CD68-46AB5DE8F745}"/>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409952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hart, bar chart&#10;&#10;Description automatically generated">
            <a:extLst>
              <a:ext uri="{FF2B5EF4-FFF2-40B4-BE49-F238E27FC236}">
                <a16:creationId xmlns:a16="http://schemas.microsoft.com/office/drawing/2014/main" id="{6872ED7F-107F-1BBB-98D2-52B629C44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35" y="1524533"/>
            <a:ext cx="5121852" cy="237955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Business Problem</a:t>
            </a: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64E7DAD-B7BC-9767-A469-EE728DB31541}"/>
              </a:ext>
            </a:extLst>
          </p:cNvPr>
          <p:cNvSpPr/>
          <p:nvPr/>
        </p:nvSpPr>
        <p:spPr>
          <a:xfrm>
            <a:off x="5744650" y="4046425"/>
            <a:ext cx="2489637" cy="641020"/>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SG" sz="1200" b="1">
                <a:solidFill>
                  <a:schemeClr val="tx1"/>
                </a:solidFill>
                <a:latin typeface="Fira Sans"/>
                <a:ea typeface="Roboto"/>
                <a:cs typeface="Roboto"/>
              </a:rPr>
              <a:t>Decrease Misleading</a:t>
            </a:r>
            <a:r>
              <a:rPr lang="en-SG" sz="1200">
                <a:solidFill>
                  <a:schemeClr val="tx1"/>
                </a:solidFill>
                <a:latin typeface="Fira Sans"/>
                <a:ea typeface="Roboto"/>
                <a:cs typeface="Roboto"/>
              </a:rPr>
              <a:t> due to Covid-19 lockdown period</a:t>
            </a:r>
          </a:p>
        </p:txBody>
      </p:sp>
      <p:sp>
        <p:nvSpPr>
          <p:cNvPr id="28" name="Oval 27">
            <a:extLst>
              <a:ext uri="{FF2B5EF4-FFF2-40B4-BE49-F238E27FC236}">
                <a16:creationId xmlns:a16="http://schemas.microsoft.com/office/drawing/2014/main" id="{E359DCEC-9DB9-2E06-E721-97842B54B753}"/>
              </a:ext>
            </a:extLst>
          </p:cNvPr>
          <p:cNvSpPr/>
          <p:nvPr/>
        </p:nvSpPr>
        <p:spPr>
          <a:xfrm>
            <a:off x="7617372" y="1875319"/>
            <a:ext cx="701565" cy="834499"/>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SG"/>
          </a:p>
        </p:txBody>
      </p:sp>
      <p:sp>
        <p:nvSpPr>
          <p:cNvPr id="30" name="Rectangle: Rounded Corners 29">
            <a:extLst>
              <a:ext uri="{FF2B5EF4-FFF2-40B4-BE49-F238E27FC236}">
                <a16:creationId xmlns:a16="http://schemas.microsoft.com/office/drawing/2014/main" id="{D18E304E-0C8B-5D6C-560D-226DF38F9B7F}"/>
              </a:ext>
            </a:extLst>
          </p:cNvPr>
          <p:cNvSpPr/>
          <p:nvPr/>
        </p:nvSpPr>
        <p:spPr>
          <a:xfrm>
            <a:off x="659066" y="1971811"/>
            <a:ext cx="2566358" cy="16714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latin typeface="Roboto"/>
              <a:ea typeface="Roboto"/>
              <a:cs typeface="Arial"/>
            </a:endParaRPr>
          </a:p>
          <a:p>
            <a:pPr algn="ctr"/>
            <a:endParaRPr lang="en-US" b="1">
              <a:solidFill>
                <a:schemeClr val="tx1"/>
              </a:solidFill>
              <a:latin typeface="Roboto"/>
              <a:ea typeface="Roboto"/>
              <a:cs typeface="Arial"/>
            </a:endParaRPr>
          </a:p>
          <a:p>
            <a:pPr algn="ctr"/>
            <a:endParaRPr lang="en-US" b="1">
              <a:solidFill>
                <a:schemeClr val="tx1"/>
              </a:solidFill>
              <a:latin typeface="Roboto"/>
              <a:ea typeface="Roboto"/>
              <a:cs typeface="Arial"/>
            </a:endParaRPr>
          </a:p>
          <a:p>
            <a:pPr algn="ctr"/>
            <a:r>
              <a:rPr lang="en-US" b="1">
                <a:solidFill>
                  <a:schemeClr val="tx1"/>
                </a:solidFill>
                <a:latin typeface="Fira Sans"/>
                <a:ea typeface="Roboto"/>
                <a:cs typeface="Arial"/>
              </a:rPr>
              <a:t>High prevalence </a:t>
            </a:r>
            <a:r>
              <a:rPr lang="en-US">
                <a:solidFill>
                  <a:schemeClr val="tx1"/>
                </a:solidFill>
                <a:latin typeface="Fira Sans"/>
                <a:ea typeface="Roboto"/>
                <a:cs typeface="Arial"/>
              </a:rPr>
              <a:t>of traffic accidents over the years despite current measures</a:t>
            </a:r>
            <a:endParaRPr lang="en-US">
              <a:solidFill>
                <a:schemeClr val="tx1"/>
              </a:solidFill>
              <a:latin typeface="Fira Sans"/>
              <a:cs typeface="Arial"/>
            </a:endParaRPr>
          </a:p>
        </p:txBody>
      </p:sp>
      <p:pic>
        <p:nvPicPr>
          <p:cNvPr id="32" name="Picture 7" descr="A picture containing text&#10;&#10;Description automatically generated">
            <a:extLst>
              <a:ext uri="{FF2B5EF4-FFF2-40B4-BE49-F238E27FC236}">
                <a16:creationId xmlns:a16="http://schemas.microsoft.com/office/drawing/2014/main" id="{99B74E6E-5AAB-5133-95C8-D48DE66AEEB1}"/>
              </a:ext>
            </a:extLst>
          </p:cNvPr>
          <p:cNvPicPr>
            <a:picLocks noChangeAspect="1"/>
          </p:cNvPicPr>
          <p:nvPr/>
        </p:nvPicPr>
        <p:blipFill>
          <a:blip r:embed="rId4"/>
          <a:stretch>
            <a:fillRect/>
          </a:stretch>
        </p:blipFill>
        <p:spPr>
          <a:xfrm>
            <a:off x="1650123" y="2106667"/>
            <a:ext cx="582012" cy="595149"/>
          </a:xfrm>
          <a:prstGeom prst="rect">
            <a:avLst/>
          </a:prstGeom>
        </p:spPr>
      </p:pic>
      <p:cxnSp>
        <p:nvCxnSpPr>
          <p:cNvPr id="34" name="Straight Arrow Connector 33">
            <a:extLst>
              <a:ext uri="{FF2B5EF4-FFF2-40B4-BE49-F238E27FC236}">
                <a16:creationId xmlns:a16="http://schemas.microsoft.com/office/drawing/2014/main" id="{E802BF99-5A39-438A-9CB5-4090FFE04B5A}"/>
              </a:ext>
            </a:extLst>
          </p:cNvPr>
          <p:cNvCxnSpPr/>
          <p:nvPr/>
        </p:nvCxnSpPr>
        <p:spPr>
          <a:xfrm flipH="1">
            <a:off x="7245401" y="2728919"/>
            <a:ext cx="616917" cy="13194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98;p16">
            <a:extLst>
              <a:ext uri="{FF2B5EF4-FFF2-40B4-BE49-F238E27FC236}">
                <a16:creationId xmlns:a16="http://schemas.microsoft.com/office/drawing/2014/main" id="{208F4468-B36E-4690-562D-1E62D3D40802}"/>
              </a:ext>
            </a:extLst>
          </p:cNvPr>
          <p:cNvSpPr txBox="1"/>
          <p:nvPr/>
        </p:nvSpPr>
        <p:spPr>
          <a:xfrm>
            <a:off x="529949" y="1097123"/>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ea typeface="Fira Sans"/>
                <a:cs typeface="Fira Sans"/>
                <a:sym typeface="Fira Sans"/>
              </a:rPr>
              <a:t>Road Accident Statistics</a:t>
            </a:r>
            <a:endParaRPr lang="en-US" sz="1600" b="1">
              <a:solidFill>
                <a:schemeClr val="dk1"/>
              </a:solidFill>
              <a:latin typeface="Fira Sans Medium"/>
              <a:ea typeface="Fira Sans"/>
              <a:cs typeface="Fira Sans"/>
            </a:endParaRPr>
          </a:p>
        </p:txBody>
      </p:sp>
      <p:pic>
        <p:nvPicPr>
          <p:cNvPr id="2" name="Picture 4" descr="Land Transport Authority (LTA)">
            <a:extLst>
              <a:ext uri="{FF2B5EF4-FFF2-40B4-BE49-F238E27FC236}">
                <a16:creationId xmlns:a16="http://schemas.microsoft.com/office/drawing/2014/main" id="{37F560B6-4590-D5CC-2114-0016C5160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B3AF3A00-7B26-4B5C-46D4-8F2BA5845C85}"/>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380229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52529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231B8CA9-B1FB-F486-BD19-DA8D9F218C45}"/>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5975399" y="2751408"/>
            <a:ext cx="2706853" cy="164529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5"/>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2F8BE8-FB68-F139-C27E-1282BECB6D4D}"/>
                  </a:ext>
                </a:extLst>
              </p:cNvPr>
              <p:cNvSpPr txBox="1"/>
              <p:nvPr/>
            </p:nvSpPr>
            <p:spPr>
              <a:xfrm>
                <a:off x="3723013" y="3558014"/>
                <a:ext cx="1711879"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1=</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i="1"/>
              </a:p>
            </p:txBody>
          </p:sp>
        </mc:Choice>
        <mc:Fallback xmlns="">
          <p:sp>
            <p:nvSpPr>
              <p:cNvPr id="6" name="TextBox 5">
                <a:extLst>
                  <a:ext uri="{FF2B5EF4-FFF2-40B4-BE49-F238E27FC236}">
                    <a16:creationId xmlns:a16="http://schemas.microsoft.com/office/drawing/2014/main" id="{722F8BE8-FB68-F139-C27E-1282BECB6D4D}"/>
                  </a:ext>
                </a:extLst>
              </p:cNvPr>
              <p:cNvSpPr txBox="1">
                <a:spLocks noRot="1" noChangeAspect="1" noMove="1" noResize="1" noEditPoints="1" noAdjustHandles="1" noChangeArrowheads="1" noChangeShapeType="1" noTextEdit="1"/>
              </p:cNvSpPr>
              <p:nvPr/>
            </p:nvSpPr>
            <p:spPr>
              <a:xfrm>
                <a:off x="3723013" y="3558014"/>
                <a:ext cx="1711879" cy="408317"/>
              </a:xfrm>
              <a:prstGeom prst="rect">
                <a:avLst/>
              </a:prstGeom>
              <a:blipFill>
                <a:blip r:embed="rId7"/>
                <a:stretch>
                  <a:fillRect l="-1779" t="-1493" r="-1423" b="-11940"/>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B16468B7-A1DC-95AB-FA33-9130E62241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E37F56B3-6F10-A620-B6A6-92B6AC75CE25}"/>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54487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52529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166517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p:sp>
        <p:nvSpPr>
          <p:cNvPr id="30" name="TextBox 29">
            <a:extLst>
              <a:ext uri="{FF2B5EF4-FFF2-40B4-BE49-F238E27FC236}">
                <a16:creationId xmlns:a16="http://schemas.microsoft.com/office/drawing/2014/main" id="{1B21719A-8B74-1744-028A-A20896D0464D}"/>
              </a:ext>
            </a:extLst>
          </p:cNvPr>
          <p:cNvSpPr txBox="1"/>
          <p:nvPr/>
        </p:nvSpPr>
        <p:spPr>
          <a:xfrm>
            <a:off x="5973393" y="3762173"/>
            <a:ext cx="2735067" cy="600164"/>
          </a:xfrm>
          <a:prstGeom prst="rect">
            <a:avLst/>
          </a:prstGeom>
          <a:noFill/>
        </p:spPr>
        <p:txBody>
          <a:bodyPr wrap="square" rtlCol="0">
            <a:spAutoFit/>
          </a:bodyPr>
          <a:lstStyle/>
          <a:p>
            <a:pPr algn="ctr"/>
            <a:r>
              <a:rPr lang="en-US" sz="1100">
                <a:latin typeface="Fira Sans" panose="020B0503050000020004" pitchFamily="34" charset="0"/>
              </a:rPr>
              <a:t>Weighted harmonic mean of precision and recall, which </a:t>
            </a:r>
            <a:r>
              <a:rPr lang="en-US" sz="1100" b="1">
                <a:latin typeface="Fira Sans" panose="020B0503050000020004" pitchFamily="34" charset="0"/>
              </a:rPr>
              <a:t>emphasis</a:t>
            </a:r>
            <a:r>
              <a:rPr lang="en-US" sz="1100">
                <a:latin typeface="Fira Sans" panose="020B0503050000020004" pitchFamily="34" charset="0"/>
              </a:rPr>
              <a:t> on False Negatives</a:t>
            </a:r>
            <a:endParaRPr lang="en-SG" sz="1100">
              <a:latin typeface="Fira Sans" panose="020B05030500000200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4"/>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2F8BE8-FB68-F139-C27E-1282BECB6D4D}"/>
                  </a:ext>
                </a:extLst>
              </p:cNvPr>
              <p:cNvSpPr txBox="1"/>
              <p:nvPr/>
            </p:nvSpPr>
            <p:spPr>
              <a:xfrm>
                <a:off x="3723013" y="3558014"/>
                <a:ext cx="1711879"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1=</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i="1"/>
              </a:p>
            </p:txBody>
          </p:sp>
        </mc:Choice>
        <mc:Fallback xmlns="">
          <p:sp>
            <p:nvSpPr>
              <p:cNvPr id="6" name="TextBox 5">
                <a:extLst>
                  <a:ext uri="{FF2B5EF4-FFF2-40B4-BE49-F238E27FC236}">
                    <a16:creationId xmlns:a16="http://schemas.microsoft.com/office/drawing/2014/main" id="{722F8BE8-FB68-F139-C27E-1282BECB6D4D}"/>
                  </a:ext>
                </a:extLst>
              </p:cNvPr>
              <p:cNvSpPr txBox="1">
                <a:spLocks noRot="1" noChangeAspect="1" noMove="1" noResize="1" noEditPoints="1" noAdjustHandles="1" noChangeArrowheads="1" noChangeShapeType="1" noTextEdit="1"/>
              </p:cNvSpPr>
              <p:nvPr/>
            </p:nvSpPr>
            <p:spPr>
              <a:xfrm>
                <a:off x="3723013" y="3558014"/>
                <a:ext cx="1711879" cy="408317"/>
              </a:xfrm>
              <a:prstGeom prst="rect">
                <a:avLst/>
              </a:prstGeom>
              <a:blipFill>
                <a:blip r:embed="rId6"/>
                <a:stretch>
                  <a:fillRect l="-1779" t="-1493" r="-1423" b="-11940"/>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A60B4DB6-59B8-911A-2C85-94ACC2931C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097194CA-4D09-CCAD-1C22-2AC673B132EF}"/>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324866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52529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53178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4"/>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2F8BE8-FB68-F139-C27E-1282BECB6D4D}"/>
                  </a:ext>
                </a:extLst>
              </p:cNvPr>
              <p:cNvSpPr txBox="1"/>
              <p:nvPr/>
            </p:nvSpPr>
            <p:spPr>
              <a:xfrm>
                <a:off x="3723013" y="3558014"/>
                <a:ext cx="1711879"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1=</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i="1"/>
              </a:p>
            </p:txBody>
          </p:sp>
        </mc:Choice>
        <mc:Fallback xmlns="">
          <p:sp>
            <p:nvSpPr>
              <p:cNvPr id="6" name="TextBox 5">
                <a:extLst>
                  <a:ext uri="{FF2B5EF4-FFF2-40B4-BE49-F238E27FC236}">
                    <a16:creationId xmlns:a16="http://schemas.microsoft.com/office/drawing/2014/main" id="{722F8BE8-FB68-F139-C27E-1282BECB6D4D}"/>
                  </a:ext>
                </a:extLst>
              </p:cNvPr>
              <p:cNvSpPr txBox="1">
                <a:spLocks noRot="1" noChangeAspect="1" noMove="1" noResize="1" noEditPoints="1" noAdjustHandles="1" noChangeArrowheads="1" noChangeShapeType="1" noTextEdit="1"/>
              </p:cNvSpPr>
              <p:nvPr/>
            </p:nvSpPr>
            <p:spPr>
              <a:xfrm>
                <a:off x="3723013" y="3558014"/>
                <a:ext cx="1711879" cy="408317"/>
              </a:xfrm>
              <a:prstGeom prst="rect">
                <a:avLst/>
              </a:prstGeom>
              <a:blipFill>
                <a:blip r:embed="rId6"/>
                <a:stretch>
                  <a:fillRect l="-1779" t="-1493" r="-142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4286BF-5219-C405-AEE3-13D3C43A3A41}"/>
                  </a:ext>
                </a:extLst>
              </p:cNvPr>
              <p:cNvSpPr txBox="1"/>
              <p:nvPr/>
            </p:nvSpPr>
            <p:spPr>
              <a:xfrm>
                <a:off x="6278069" y="3559425"/>
                <a:ext cx="208377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2=</m:t>
                      </m:r>
                      <m:f>
                        <m:fPr>
                          <m:ctrlPr>
                            <a:rPr lang="en-SG" b="0" i="1" smtClean="0">
                              <a:latin typeface="Cambria Math" panose="02040503050406030204" pitchFamily="18" charset="0"/>
                            </a:rPr>
                          </m:ctrlPr>
                        </m:fPr>
                        <m:num>
                          <m:r>
                            <a:rPr lang="en-SG" b="0" i="1" smtClean="0">
                              <a:latin typeface="Cambria Math" panose="02040503050406030204" pitchFamily="18" charset="0"/>
                            </a:rPr>
                            <m:t>𝑇𝑃</m:t>
                          </m:r>
                        </m:num>
                        <m:den>
                          <m:r>
                            <a:rPr lang="en-SG" b="0" i="1" smtClean="0">
                              <a:latin typeface="Cambria Math" panose="02040503050406030204" pitchFamily="18" charset="0"/>
                            </a:rPr>
                            <m:t>𝑇𝑃</m:t>
                          </m:r>
                          <m:r>
                            <a:rPr lang="en-SG" b="0" i="1" smtClean="0">
                              <a:latin typeface="Cambria Math" panose="02040503050406030204" pitchFamily="18" charset="0"/>
                            </a:rPr>
                            <m:t>+0.2</m:t>
                          </m:r>
                          <m:r>
                            <a:rPr lang="en-SG" b="0" i="1" smtClean="0">
                              <a:latin typeface="Cambria Math" panose="02040503050406030204" pitchFamily="18" charset="0"/>
                            </a:rPr>
                            <m:t>𝐹𝑃</m:t>
                          </m:r>
                          <m:r>
                            <a:rPr lang="en-SG" b="0" i="1" smtClean="0">
                              <a:latin typeface="Cambria Math" panose="02040503050406030204" pitchFamily="18" charset="0"/>
                            </a:rPr>
                            <m:t>+0.8</m:t>
                          </m:r>
                          <m:r>
                            <a:rPr lang="en-SG" b="0" i="1" smtClean="0">
                              <a:latin typeface="Cambria Math" panose="02040503050406030204" pitchFamily="18" charset="0"/>
                            </a:rPr>
                            <m:t>𝐹𝑁</m:t>
                          </m:r>
                        </m:den>
                      </m:f>
                    </m:oMath>
                  </m:oMathPara>
                </a14:m>
                <a:endParaRPr lang="en-SG" i="1"/>
              </a:p>
            </p:txBody>
          </p:sp>
        </mc:Choice>
        <mc:Fallback xmlns="">
          <p:sp>
            <p:nvSpPr>
              <p:cNvPr id="14" name="TextBox 13">
                <a:extLst>
                  <a:ext uri="{FF2B5EF4-FFF2-40B4-BE49-F238E27FC236}">
                    <a16:creationId xmlns:a16="http://schemas.microsoft.com/office/drawing/2014/main" id="{5F4286BF-5219-C405-AEE3-13D3C43A3A41}"/>
                  </a:ext>
                </a:extLst>
              </p:cNvPr>
              <p:cNvSpPr txBox="1">
                <a:spLocks noRot="1" noChangeAspect="1" noMove="1" noResize="1" noEditPoints="1" noAdjustHandles="1" noChangeArrowheads="1" noChangeShapeType="1" noTextEdit="1"/>
              </p:cNvSpPr>
              <p:nvPr/>
            </p:nvSpPr>
            <p:spPr>
              <a:xfrm>
                <a:off x="6278069" y="3559425"/>
                <a:ext cx="2083776" cy="406906"/>
              </a:xfrm>
              <a:prstGeom prst="rect">
                <a:avLst/>
              </a:prstGeom>
              <a:blipFill>
                <a:blip r:embed="rId7"/>
                <a:stretch>
                  <a:fillRect l="-1170" r="-877" b="-11940"/>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1D3940C1-FE1B-0EEB-D8B7-B553C27F47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7E10A8E9-33FE-969F-1D47-43D59A75725D}"/>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3171840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Basis of Comparisons</a:t>
            </a:r>
            <a:endParaRPr lang="en-US">
              <a:solidFill>
                <a:schemeClr val="tx1"/>
              </a:solidFill>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2F7600-8B55-BF61-2386-1198D5CD7746}"/>
              </a:ext>
            </a:extLst>
          </p:cNvPr>
          <p:cNvSpPr/>
          <p:nvPr/>
        </p:nvSpPr>
        <p:spPr>
          <a:xfrm>
            <a:off x="464642" y="1053519"/>
            <a:ext cx="2735067" cy="52763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ACCURACY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70C677-BE17-E200-579D-361320807985}"/>
                  </a:ext>
                </a:extLst>
              </p:cNvPr>
              <p:cNvSpPr txBox="1"/>
              <p:nvPr/>
            </p:nvSpPr>
            <p:spPr>
              <a:xfrm>
                <a:off x="637309" y="1823094"/>
                <a:ext cx="2298450"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𝐴𝑐𝑐𝑢𝑟𝑎𝑐𝑦</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a:p>
            </p:txBody>
          </p:sp>
        </mc:Choice>
        <mc:Fallback xmlns="">
          <p:sp>
            <p:nvSpPr>
              <p:cNvPr id="7" name="TextBox 6">
                <a:extLst>
                  <a:ext uri="{FF2B5EF4-FFF2-40B4-BE49-F238E27FC236}">
                    <a16:creationId xmlns:a16="http://schemas.microsoft.com/office/drawing/2014/main" id="{7370C677-BE17-E200-579D-361320807985}"/>
                  </a:ext>
                </a:extLst>
              </p:cNvPr>
              <p:cNvSpPr txBox="1">
                <a:spLocks noRot="1" noChangeAspect="1" noMove="1" noResize="1" noEditPoints="1" noAdjustHandles="1" noChangeArrowheads="1" noChangeShapeType="1" noTextEdit="1"/>
              </p:cNvSpPr>
              <p:nvPr/>
            </p:nvSpPr>
            <p:spPr>
              <a:xfrm>
                <a:off x="637309" y="1823094"/>
                <a:ext cx="2298450" cy="408317"/>
              </a:xfrm>
              <a:prstGeom prst="rect">
                <a:avLst/>
              </a:prstGeom>
              <a:blipFill>
                <a:blip r:embed="rId2"/>
                <a:stretch>
                  <a:fillRect l="-1857" r="-796"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A1CC8AC-A547-8C11-C4A4-A59033E00742}"/>
              </a:ext>
            </a:extLst>
          </p:cNvPr>
          <p:cNvSpPr/>
          <p:nvPr/>
        </p:nvSpPr>
        <p:spPr>
          <a:xfrm>
            <a:off x="3211420" y="1051674"/>
            <a:ext cx="2735067" cy="52763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POSITIVE RATE (FPR)</a:t>
            </a:r>
          </a:p>
        </p:txBody>
      </p:sp>
      <p:sp>
        <p:nvSpPr>
          <p:cNvPr id="23" name="Rectangle 22">
            <a:extLst>
              <a:ext uri="{FF2B5EF4-FFF2-40B4-BE49-F238E27FC236}">
                <a16:creationId xmlns:a16="http://schemas.microsoft.com/office/drawing/2014/main" id="{46710675-4F46-E4A9-E264-DBFD09EA086F}"/>
              </a:ext>
            </a:extLst>
          </p:cNvPr>
          <p:cNvSpPr/>
          <p:nvPr/>
        </p:nvSpPr>
        <p:spPr>
          <a:xfrm>
            <a:off x="5961960" y="1045938"/>
            <a:ext cx="2735067" cy="53336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FALSE NEGATIVE RATE (FNR)</a:t>
            </a:r>
          </a:p>
        </p:txBody>
      </p:sp>
      <p:sp>
        <p:nvSpPr>
          <p:cNvPr id="24" name="Rectangle 23">
            <a:extLst>
              <a:ext uri="{FF2B5EF4-FFF2-40B4-BE49-F238E27FC236}">
                <a16:creationId xmlns:a16="http://schemas.microsoft.com/office/drawing/2014/main" id="{147B4A11-5379-E7D6-35FE-55FD64B1972E}"/>
              </a:ext>
            </a:extLst>
          </p:cNvPr>
          <p:cNvSpPr/>
          <p:nvPr/>
        </p:nvSpPr>
        <p:spPr>
          <a:xfrm>
            <a:off x="463885" y="2733667"/>
            <a:ext cx="2735067" cy="529476"/>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AREA UNDER CURVE (AUC)</a:t>
            </a:r>
          </a:p>
        </p:txBody>
      </p:sp>
      <p:sp>
        <p:nvSpPr>
          <p:cNvPr id="25" name="Rectangle 24">
            <a:extLst>
              <a:ext uri="{FF2B5EF4-FFF2-40B4-BE49-F238E27FC236}">
                <a16:creationId xmlns:a16="http://schemas.microsoft.com/office/drawing/2014/main" id="{B9D9F0AC-C8F5-18DE-4C80-F3C491FD83A7}"/>
              </a:ext>
            </a:extLst>
          </p:cNvPr>
          <p:cNvSpPr/>
          <p:nvPr/>
        </p:nvSpPr>
        <p:spPr>
          <a:xfrm>
            <a:off x="3214424" y="2733667"/>
            <a:ext cx="2735067" cy="52529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F1 SCORE</a:t>
            </a:r>
          </a:p>
        </p:txBody>
      </p:sp>
      <p:sp>
        <p:nvSpPr>
          <p:cNvPr id="26" name="Rectangle 25">
            <a:extLst>
              <a:ext uri="{FF2B5EF4-FFF2-40B4-BE49-F238E27FC236}">
                <a16:creationId xmlns:a16="http://schemas.microsoft.com/office/drawing/2014/main" id="{71B123C1-0678-8443-304C-4056E5E0E208}"/>
              </a:ext>
            </a:extLst>
          </p:cNvPr>
          <p:cNvSpPr/>
          <p:nvPr/>
        </p:nvSpPr>
        <p:spPr>
          <a:xfrm>
            <a:off x="5962075" y="2729511"/>
            <a:ext cx="2735067" cy="5317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5">
                    <a:lumMod val="10000"/>
                  </a:schemeClr>
                </a:solidFill>
                <a:latin typeface="Fira Sans" panose="020B0503050000020004" pitchFamily="34" charset="0"/>
              </a:rPr>
              <a:t>F2 SCORE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E7FD94-1410-18E1-476F-19BA5FBA5825}"/>
                  </a:ext>
                </a:extLst>
              </p:cNvPr>
              <p:cNvSpPr txBox="1"/>
              <p:nvPr/>
            </p:nvSpPr>
            <p:spPr>
              <a:xfrm>
                <a:off x="3926755" y="1879799"/>
                <a:ext cx="130439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𝐹𝑃𝑅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𝐹𝑃</m:t>
                          </m:r>
                        </m:num>
                        <m:den>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𝑇𝑁</m:t>
                          </m:r>
                        </m:den>
                      </m:f>
                    </m:oMath>
                  </m:oMathPara>
                </a14:m>
                <a:endParaRPr lang="en-SG" i="1"/>
              </a:p>
            </p:txBody>
          </p:sp>
        </mc:Choice>
        <mc:Fallback xmlns="">
          <p:sp>
            <p:nvSpPr>
              <p:cNvPr id="32" name="TextBox 31">
                <a:extLst>
                  <a:ext uri="{FF2B5EF4-FFF2-40B4-BE49-F238E27FC236}">
                    <a16:creationId xmlns:a16="http://schemas.microsoft.com/office/drawing/2014/main" id="{3EE7FD94-1410-18E1-476F-19BA5FBA5825}"/>
                  </a:ext>
                </a:extLst>
              </p:cNvPr>
              <p:cNvSpPr txBox="1">
                <a:spLocks noRot="1" noChangeAspect="1" noMove="1" noResize="1" noEditPoints="1" noAdjustHandles="1" noChangeArrowheads="1" noChangeShapeType="1" noTextEdit="1"/>
              </p:cNvSpPr>
              <p:nvPr/>
            </p:nvSpPr>
            <p:spPr>
              <a:xfrm>
                <a:off x="3926755" y="1879799"/>
                <a:ext cx="1304396" cy="406906"/>
              </a:xfrm>
              <a:prstGeom prst="rect">
                <a:avLst/>
              </a:prstGeom>
              <a:blipFill>
                <a:blip r:embed="rId3"/>
                <a:stretch>
                  <a:fillRect l="-2336" r="-1402"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F1362-45DD-1831-6BD4-02FAA72D9F7E}"/>
                  </a:ext>
                </a:extLst>
              </p:cNvPr>
              <p:cNvSpPr txBox="1"/>
              <p:nvPr/>
            </p:nvSpPr>
            <p:spPr>
              <a:xfrm>
                <a:off x="6667759" y="1881087"/>
                <a:ext cx="13252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𝐹𝑁𝑅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𝐹𝑁</m:t>
                          </m:r>
                        </m:num>
                        <m:den>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𝑇𝑃</m:t>
                          </m:r>
                        </m:den>
                      </m:f>
                    </m:oMath>
                  </m:oMathPara>
                </a14:m>
                <a:endParaRPr lang="en-SG" i="1"/>
              </a:p>
            </p:txBody>
          </p:sp>
        </mc:Choice>
        <mc:Fallback xmlns="">
          <p:sp>
            <p:nvSpPr>
              <p:cNvPr id="3" name="TextBox 2">
                <a:extLst>
                  <a:ext uri="{FF2B5EF4-FFF2-40B4-BE49-F238E27FC236}">
                    <a16:creationId xmlns:a16="http://schemas.microsoft.com/office/drawing/2014/main" id="{A6FF1362-45DD-1831-6BD4-02FAA72D9F7E}"/>
                  </a:ext>
                </a:extLst>
              </p:cNvPr>
              <p:cNvSpPr txBox="1">
                <a:spLocks noRot="1" noChangeAspect="1" noMove="1" noResize="1" noEditPoints="1" noAdjustHandles="1" noChangeArrowheads="1" noChangeShapeType="1" noTextEdit="1"/>
              </p:cNvSpPr>
              <p:nvPr/>
            </p:nvSpPr>
            <p:spPr>
              <a:xfrm>
                <a:off x="6667759" y="1881087"/>
                <a:ext cx="1325235" cy="406906"/>
              </a:xfrm>
              <a:prstGeom prst="rect">
                <a:avLst/>
              </a:prstGeom>
              <a:blipFill>
                <a:blip r:embed="rId4"/>
                <a:stretch>
                  <a:fillRect l="-2304" t="-1515" r="-1843" b="-13636"/>
                </a:stretch>
              </a:blipFill>
            </p:spPr>
            <p:txBody>
              <a:bodyPr/>
              <a:lstStyle/>
              <a:p>
                <a:r>
                  <a:rPr lang="en-US">
                    <a:noFill/>
                  </a:rPr>
                  <a:t> </a:t>
                </a:r>
              </a:p>
            </p:txBody>
          </p:sp>
        </mc:Fallback>
      </mc:AlternateContent>
      <p:pic>
        <p:nvPicPr>
          <p:cNvPr id="3074" name="Picture 2" descr="Receiver operating characteristic - Wikipedia">
            <a:extLst>
              <a:ext uri="{FF2B5EF4-FFF2-40B4-BE49-F238E27FC236}">
                <a16:creationId xmlns:a16="http://schemas.microsoft.com/office/drawing/2014/main" id="{9899CED9-0517-1DC3-7C85-D0820ED21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578" y="3287089"/>
            <a:ext cx="1095911" cy="1095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2F8BE8-FB68-F139-C27E-1282BECB6D4D}"/>
                  </a:ext>
                </a:extLst>
              </p:cNvPr>
              <p:cNvSpPr txBox="1"/>
              <p:nvPr/>
            </p:nvSpPr>
            <p:spPr>
              <a:xfrm>
                <a:off x="3723013" y="3558014"/>
                <a:ext cx="1711879"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1=</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i="1"/>
              </a:p>
            </p:txBody>
          </p:sp>
        </mc:Choice>
        <mc:Fallback xmlns="">
          <p:sp>
            <p:nvSpPr>
              <p:cNvPr id="6" name="TextBox 5">
                <a:extLst>
                  <a:ext uri="{FF2B5EF4-FFF2-40B4-BE49-F238E27FC236}">
                    <a16:creationId xmlns:a16="http://schemas.microsoft.com/office/drawing/2014/main" id="{722F8BE8-FB68-F139-C27E-1282BECB6D4D}"/>
                  </a:ext>
                </a:extLst>
              </p:cNvPr>
              <p:cNvSpPr txBox="1">
                <a:spLocks noRot="1" noChangeAspect="1" noMove="1" noResize="1" noEditPoints="1" noAdjustHandles="1" noChangeArrowheads="1" noChangeShapeType="1" noTextEdit="1"/>
              </p:cNvSpPr>
              <p:nvPr/>
            </p:nvSpPr>
            <p:spPr>
              <a:xfrm>
                <a:off x="3723013" y="3558014"/>
                <a:ext cx="1711879" cy="408317"/>
              </a:xfrm>
              <a:prstGeom prst="rect">
                <a:avLst/>
              </a:prstGeom>
              <a:blipFill>
                <a:blip r:embed="rId6"/>
                <a:stretch>
                  <a:fillRect l="-1779" t="-1493" r="-142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4286BF-5219-C405-AEE3-13D3C43A3A41}"/>
                  </a:ext>
                </a:extLst>
              </p:cNvPr>
              <p:cNvSpPr txBox="1"/>
              <p:nvPr/>
            </p:nvSpPr>
            <p:spPr>
              <a:xfrm>
                <a:off x="6278069" y="3559425"/>
                <a:ext cx="2083776"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ea typeface="Cambria Math" panose="02040503050406030204" pitchFamily="18" charset="0"/>
                        </a:rPr>
                        <m:t>𝐹</m:t>
                      </m:r>
                      <m:r>
                        <a:rPr lang="en-SG" b="0" i="1" smtClean="0">
                          <a:latin typeface="Cambria Math" panose="02040503050406030204" pitchFamily="18" charset="0"/>
                          <a:ea typeface="Cambria Math" panose="02040503050406030204" pitchFamily="18" charset="0"/>
                        </a:rPr>
                        <m:t>2=</m:t>
                      </m:r>
                      <m:f>
                        <m:fPr>
                          <m:ctrlPr>
                            <a:rPr lang="en-SG" b="0" i="1" smtClean="0">
                              <a:latin typeface="Cambria Math" panose="02040503050406030204" pitchFamily="18" charset="0"/>
                            </a:rPr>
                          </m:ctrlPr>
                        </m:fPr>
                        <m:num>
                          <m:r>
                            <a:rPr lang="en-SG" b="0" i="1" smtClean="0">
                              <a:latin typeface="Cambria Math" panose="02040503050406030204" pitchFamily="18" charset="0"/>
                            </a:rPr>
                            <m:t>𝑇𝑃</m:t>
                          </m:r>
                        </m:num>
                        <m:den>
                          <m:r>
                            <a:rPr lang="en-SG" b="0" i="1" smtClean="0">
                              <a:latin typeface="Cambria Math" panose="02040503050406030204" pitchFamily="18" charset="0"/>
                            </a:rPr>
                            <m:t>𝑇𝑃</m:t>
                          </m:r>
                          <m:r>
                            <a:rPr lang="en-SG" b="0" i="1" smtClean="0">
                              <a:latin typeface="Cambria Math" panose="02040503050406030204" pitchFamily="18" charset="0"/>
                            </a:rPr>
                            <m:t>+0.2</m:t>
                          </m:r>
                          <m:r>
                            <a:rPr lang="en-SG" b="0" i="1" smtClean="0">
                              <a:latin typeface="Cambria Math" panose="02040503050406030204" pitchFamily="18" charset="0"/>
                            </a:rPr>
                            <m:t>𝐹𝑃</m:t>
                          </m:r>
                          <m:r>
                            <a:rPr lang="en-SG" b="0" i="1" smtClean="0">
                              <a:latin typeface="Cambria Math" panose="02040503050406030204" pitchFamily="18" charset="0"/>
                            </a:rPr>
                            <m:t>+0.8</m:t>
                          </m:r>
                          <m:r>
                            <a:rPr lang="en-SG" b="0" i="1" smtClean="0">
                              <a:latin typeface="Cambria Math" panose="02040503050406030204" pitchFamily="18" charset="0"/>
                            </a:rPr>
                            <m:t>𝐹𝑁</m:t>
                          </m:r>
                        </m:den>
                      </m:f>
                    </m:oMath>
                  </m:oMathPara>
                </a14:m>
                <a:endParaRPr lang="en-SG" i="1"/>
              </a:p>
            </p:txBody>
          </p:sp>
        </mc:Choice>
        <mc:Fallback xmlns="">
          <p:sp>
            <p:nvSpPr>
              <p:cNvPr id="14" name="TextBox 13">
                <a:extLst>
                  <a:ext uri="{FF2B5EF4-FFF2-40B4-BE49-F238E27FC236}">
                    <a16:creationId xmlns:a16="http://schemas.microsoft.com/office/drawing/2014/main" id="{5F4286BF-5219-C405-AEE3-13D3C43A3A41}"/>
                  </a:ext>
                </a:extLst>
              </p:cNvPr>
              <p:cNvSpPr txBox="1">
                <a:spLocks noRot="1" noChangeAspect="1" noMove="1" noResize="1" noEditPoints="1" noAdjustHandles="1" noChangeArrowheads="1" noChangeShapeType="1" noTextEdit="1"/>
              </p:cNvSpPr>
              <p:nvPr/>
            </p:nvSpPr>
            <p:spPr>
              <a:xfrm>
                <a:off x="6278069" y="3559425"/>
                <a:ext cx="2083776" cy="406906"/>
              </a:xfrm>
              <a:prstGeom prst="rect">
                <a:avLst/>
              </a:prstGeom>
              <a:blipFill>
                <a:blip r:embed="rId7"/>
                <a:stretch>
                  <a:fillRect l="-1170" r="-877" b="-11940"/>
                </a:stretch>
              </a:blipFill>
            </p:spPr>
            <p:txBody>
              <a:bodyPr/>
              <a:lstStyle/>
              <a:p>
                <a:r>
                  <a:rPr lang="en-US">
                    <a:noFill/>
                  </a:rPr>
                  <a:t> </a:t>
                </a:r>
              </a:p>
            </p:txBody>
          </p:sp>
        </mc:Fallback>
      </mc:AlternateContent>
      <p:pic>
        <p:nvPicPr>
          <p:cNvPr id="2" name="Picture 4" descr="Land Transport Authority (LTA)">
            <a:extLst>
              <a:ext uri="{FF2B5EF4-FFF2-40B4-BE49-F238E27FC236}">
                <a16:creationId xmlns:a16="http://schemas.microsoft.com/office/drawing/2014/main" id="{96C4CDFB-48EA-9793-E3D6-E3AF322FA8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A3B6E328-6260-9D07-6025-3DDD1BAE1F52}"/>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2026442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 </a:t>
            </a:r>
            <a:endParaRPr lang="en-US"/>
          </a:p>
        </p:txBody>
      </p:sp>
      <p:sp>
        <p:nvSpPr>
          <p:cNvPr id="4" name="Isosceles Triangle 3">
            <a:extLst>
              <a:ext uri="{FF2B5EF4-FFF2-40B4-BE49-F238E27FC236}">
                <a16:creationId xmlns:a16="http://schemas.microsoft.com/office/drawing/2014/main" id="{DE52F075-B518-46F8-A9FB-C239FC6D1ADE}"/>
              </a:ext>
            </a:extLst>
          </p:cNvPr>
          <p:cNvSpPr/>
          <p:nvPr/>
        </p:nvSpPr>
        <p:spPr>
          <a:xfrm rot="5400000">
            <a:off x="1808181" y="1295799"/>
            <a:ext cx="634999" cy="53521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66C236-B369-7CF9-7085-6DC2540F7E0B}"/>
              </a:ext>
            </a:extLst>
          </p:cNvPr>
          <p:cNvSpPr/>
          <p:nvPr/>
        </p:nvSpPr>
        <p:spPr>
          <a:xfrm>
            <a:off x="11257566" y="2317159"/>
            <a:ext cx="1352998" cy="5461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100" b="1">
                <a:solidFill>
                  <a:schemeClr val="tx1"/>
                </a:solidFill>
                <a:latin typeface="Fira Sans" panose="020B0503050000020004" pitchFamily="34" charset="0"/>
                <a:cs typeface="Arial"/>
              </a:rPr>
              <a:t>FATAL</a:t>
            </a:r>
          </a:p>
          <a:p>
            <a:pPr algn="ctr"/>
            <a:r>
              <a:rPr lang="en-SG" sz="1100">
                <a:solidFill>
                  <a:schemeClr val="tx1"/>
                </a:solidFill>
                <a:latin typeface="Fira Sans" panose="020B0503050000020004" pitchFamily="34" charset="0"/>
                <a:cs typeface="Arial"/>
              </a:rPr>
              <a:t>Traffic accident</a:t>
            </a:r>
          </a:p>
        </p:txBody>
      </p:sp>
      <p:cxnSp>
        <p:nvCxnSpPr>
          <p:cNvPr id="7" name="Straight Arrow Connector 6">
            <a:extLst>
              <a:ext uri="{FF2B5EF4-FFF2-40B4-BE49-F238E27FC236}">
                <a16:creationId xmlns:a16="http://schemas.microsoft.com/office/drawing/2014/main" id="{9CA9E775-2A93-1377-1E88-6B64FF654DFC}"/>
              </a:ext>
            </a:extLst>
          </p:cNvPr>
          <p:cNvCxnSpPr>
            <a:cxnSpLocks/>
          </p:cNvCxnSpPr>
          <p:nvPr/>
        </p:nvCxnSpPr>
        <p:spPr>
          <a:xfrm flipV="1">
            <a:off x="10945512" y="3006091"/>
            <a:ext cx="1862821" cy="1470"/>
          </a:xfrm>
          <a:prstGeom prst="straightConnector1">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09B4C9-22A4-99DE-2E54-47F4814959D0}"/>
              </a:ext>
            </a:extLst>
          </p:cNvPr>
          <p:cNvSpPr txBox="1"/>
          <p:nvPr/>
        </p:nvSpPr>
        <p:spPr>
          <a:xfrm>
            <a:off x="9883163" y="2775259"/>
            <a:ext cx="1062349" cy="430887"/>
          </a:xfrm>
          <a:prstGeom prst="rect">
            <a:avLst/>
          </a:prstGeom>
          <a:no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THRESHOLD: </a:t>
            </a:r>
          </a:p>
          <a:p>
            <a:r>
              <a:rPr lang="en-US" sz="1100" b="1">
                <a:latin typeface="Fira Sans" panose="020B0503050000020004" pitchFamily="34" charset="0"/>
              </a:rPr>
              <a:t>P-value = 0.5</a:t>
            </a:r>
          </a:p>
        </p:txBody>
      </p:sp>
      <p:sp>
        <p:nvSpPr>
          <p:cNvPr id="9" name="TextBox 8">
            <a:extLst>
              <a:ext uri="{FF2B5EF4-FFF2-40B4-BE49-F238E27FC236}">
                <a16:creationId xmlns:a16="http://schemas.microsoft.com/office/drawing/2014/main" id="{26C9E469-86B0-3C61-79D6-5B27037E72F1}"/>
              </a:ext>
            </a:extLst>
          </p:cNvPr>
          <p:cNvSpPr txBox="1"/>
          <p:nvPr/>
        </p:nvSpPr>
        <p:spPr>
          <a:xfrm>
            <a:off x="10115595" y="3425957"/>
            <a:ext cx="16598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P-value &lt; 0.5</a:t>
            </a:r>
          </a:p>
        </p:txBody>
      </p:sp>
      <p:sp>
        <p:nvSpPr>
          <p:cNvPr id="10" name="TextBox 9">
            <a:extLst>
              <a:ext uri="{FF2B5EF4-FFF2-40B4-BE49-F238E27FC236}">
                <a16:creationId xmlns:a16="http://schemas.microsoft.com/office/drawing/2014/main" id="{69CD6BDC-8656-2DB0-C7A4-A4EC3D03F672}"/>
              </a:ext>
            </a:extLst>
          </p:cNvPr>
          <p:cNvSpPr txBox="1"/>
          <p:nvPr/>
        </p:nvSpPr>
        <p:spPr>
          <a:xfrm>
            <a:off x="10135026" y="2382240"/>
            <a:ext cx="133769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P-value &gt; 0.5</a:t>
            </a:r>
          </a:p>
        </p:txBody>
      </p:sp>
      <p:cxnSp>
        <p:nvCxnSpPr>
          <p:cNvPr id="11" name="Straight Arrow Connector 10">
            <a:extLst>
              <a:ext uri="{FF2B5EF4-FFF2-40B4-BE49-F238E27FC236}">
                <a16:creationId xmlns:a16="http://schemas.microsoft.com/office/drawing/2014/main" id="{8AC33346-3B39-7523-1227-1A87051A1646}"/>
              </a:ext>
            </a:extLst>
          </p:cNvPr>
          <p:cNvCxnSpPr/>
          <p:nvPr/>
        </p:nvCxnSpPr>
        <p:spPr>
          <a:xfrm flipH="1">
            <a:off x="11157285" y="3163138"/>
            <a:ext cx="0" cy="75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F3D343C-3323-FBF4-4FC3-469952BF6B65}"/>
              </a:ext>
            </a:extLst>
          </p:cNvPr>
          <p:cNvCxnSpPr>
            <a:cxnSpLocks/>
          </p:cNvCxnSpPr>
          <p:nvPr/>
        </p:nvCxnSpPr>
        <p:spPr>
          <a:xfrm flipV="1">
            <a:off x="11157285" y="2073078"/>
            <a:ext cx="0" cy="78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570697-DBA8-FDAE-9433-512C0D2B68AD}"/>
              </a:ext>
            </a:extLst>
          </p:cNvPr>
          <p:cNvSpPr/>
          <p:nvPr/>
        </p:nvSpPr>
        <p:spPr>
          <a:xfrm>
            <a:off x="11257566" y="3163138"/>
            <a:ext cx="1348450" cy="542953"/>
          </a:xfrm>
          <a:prstGeom prst="rect">
            <a:avLst/>
          </a:prstGeom>
          <a:solidFill>
            <a:srgbClr val="CDFF9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100" b="1">
                <a:solidFill>
                  <a:schemeClr val="tx1"/>
                </a:solidFill>
                <a:latin typeface="Fira Sans" panose="020B0503050000020004" pitchFamily="34" charset="0"/>
                <a:cs typeface="Arial"/>
              </a:rPr>
              <a:t>NON-FATAL</a:t>
            </a:r>
          </a:p>
          <a:p>
            <a:pPr algn="ctr"/>
            <a:r>
              <a:rPr lang="en-SG" sz="1100">
                <a:solidFill>
                  <a:schemeClr val="tx1"/>
                </a:solidFill>
                <a:latin typeface="Fira Sans" panose="020B0503050000020004" pitchFamily="34" charset="0"/>
                <a:cs typeface="Arial"/>
              </a:rPr>
              <a:t>Traffic accident</a:t>
            </a:r>
          </a:p>
        </p:txBody>
      </p:sp>
      <p:pic>
        <p:nvPicPr>
          <p:cNvPr id="14" name="Picture 2" descr="INTRODUCTION TO LOGISTIC REGRESSION | by Ravi shankar | Medium">
            <a:extLst>
              <a:ext uri="{FF2B5EF4-FFF2-40B4-BE49-F238E27FC236}">
                <a16:creationId xmlns:a16="http://schemas.microsoft.com/office/drawing/2014/main" id="{7DF1E4E0-F3B3-92BB-23D0-1890B202F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060" y="1960415"/>
            <a:ext cx="3485587" cy="2091352"/>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98;p16">
            <a:extLst>
              <a:ext uri="{FF2B5EF4-FFF2-40B4-BE49-F238E27FC236}">
                <a16:creationId xmlns:a16="http://schemas.microsoft.com/office/drawing/2014/main" id="{67A8698F-356C-0230-4090-AC7AF3C62C44}"/>
              </a:ext>
            </a:extLst>
          </p:cNvPr>
          <p:cNvSpPr txBox="1"/>
          <p:nvPr/>
        </p:nvSpPr>
        <p:spPr>
          <a:xfrm>
            <a:off x="2843105" y="1316842"/>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Logistic Regression is a Classification Model</a:t>
            </a:r>
            <a:endParaRPr lang="en-US"/>
          </a:p>
        </p:txBody>
      </p:sp>
      <p:pic>
        <p:nvPicPr>
          <p:cNvPr id="5" name="Picture 4" descr="Land Transport Authority (LTA)">
            <a:extLst>
              <a:ext uri="{FF2B5EF4-FFF2-40B4-BE49-F238E27FC236}">
                <a16:creationId xmlns:a16="http://schemas.microsoft.com/office/drawing/2014/main" id="{52AD04C4-75D6-7597-C04C-A2C652D10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57;p15">
            <a:extLst>
              <a:ext uri="{FF2B5EF4-FFF2-40B4-BE49-F238E27FC236}">
                <a16:creationId xmlns:a16="http://schemas.microsoft.com/office/drawing/2014/main" id="{F1E2C340-06A8-7768-EF88-D30893C5183B}"/>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
        <p:nvSpPr>
          <p:cNvPr id="22" name="Google Shape;98;p16">
            <a:extLst>
              <a:ext uri="{FF2B5EF4-FFF2-40B4-BE49-F238E27FC236}">
                <a16:creationId xmlns:a16="http://schemas.microsoft.com/office/drawing/2014/main" id="{78211109-1D41-1D04-615F-22C12E803B94}"/>
              </a:ext>
            </a:extLst>
          </p:cNvPr>
          <p:cNvSpPr txBox="1"/>
          <p:nvPr/>
        </p:nvSpPr>
        <p:spPr>
          <a:xfrm>
            <a:off x="2059128" y="2365481"/>
            <a:ext cx="3348932" cy="1722313"/>
          </a:xfrm>
          <a:prstGeom prst="rect">
            <a:avLst/>
          </a:prstGeom>
          <a:noFill/>
          <a:ln>
            <a:noFill/>
          </a:ln>
        </p:spPr>
        <p:txBody>
          <a:bodyPr spcFirstLastPara="1" wrap="square" lIns="91425" tIns="91425" rIns="91425" bIns="91425" anchor="ctr" anchorCtr="0">
            <a:noAutofit/>
          </a:bodyPr>
          <a:lstStyle/>
          <a:p>
            <a:r>
              <a:rPr lang="en" sz="1200" b="1" u="sng">
                <a:solidFill>
                  <a:schemeClr val="dk1"/>
                </a:solidFill>
                <a:latin typeface="Fira Sans" panose="020B0503050000020004" pitchFamily="34" charset="0"/>
                <a:sym typeface="Fira Sans"/>
              </a:rPr>
              <a:t>How it Works:</a:t>
            </a:r>
          </a:p>
          <a:p>
            <a:endParaRPr lang="en" sz="1200">
              <a:solidFill>
                <a:schemeClr val="dk1"/>
              </a:solidFill>
              <a:latin typeface="Fira Sans" panose="020B0503050000020004" pitchFamily="34" charset="0"/>
              <a:sym typeface="Fira Sans"/>
            </a:endParaRPr>
          </a:p>
          <a:p>
            <a:pPr marL="228600" indent="-228600">
              <a:lnSpc>
                <a:spcPct val="150000"/>
              </a:lnSpc>
              <a:buAutoNum type="arabicPeriod"/>
            </a:pPr>
            <a:r>
              <a:rPr lang="en" sz="1200">
                <a:solidFill>
                  <a:schemeClr val="dk1"/>
                </a:solidFill>
                <a:latin typeface="Fira Sans" panose="020B0503050000020004" pitchFamily="34" charset="0"/>
                <a:sym typeface="Fira Sans"/>
              </a:rPr>
              <a:t>Using a sigmoid function, the models map the predicted values to probabilities</a:t>
            </a:r>
          </a:p>
          <a:p>
            <a:pPr marL="228600" indent="-228600">
              <a:lnSpc>
                <a:spcPct val="150000"/>
              </a:lnSpc>
              <a:buAutoNum type="arabicPeriod"/>
            </a:pPr>
            <a:r>
              <a:rPr lang="en" sz="1200">
                <a:solidFill>
                  <a:schemeClr val="dk1"/>
                </a:solidFill>
                <a:latin typeface="Fira Sans" panose="020B0503050000020004" pitchFamily="34" charset="0"/>
                <a:sym typeface="Fira Sans"/>
              </a:rPr>
              <a:t>Output values are between 0 and 1</a:t>
            </a:r>
          </a:p>
          <a:p>
            <a:pPr marL="228600" indent="-228600">
              <a:lnSpc>
                <a:spcPct val="150000"/>
              </a:lnSpc>
              <a:buAutoNum type="arabicPeriod"/>
            </a:pPr>
            <a:r>
              <a:rPr lang="en" sz="1200">
                <a:solidFill>
                  <a:schemeClr val="dk1"/>
                </a:solidFill>
                <a:latin typeface="Fira Sans" panose="020B0503050000020004" pitchFamily="34" charset="0"/>
                <a:sym typeface="Fira Sans"/>
              </a:rPr>
              <a:t>Based on a decided treshold level (eg. 0.5), it will classify the response value as either “above threshold” or “below threshold”</a:t>
            </a:r>
          </a:p>
          <a:p>
            <a:pPr marL="228600" indent="-228600">
              <a:buAutoNum type="arabicPeriod"/>
            </a:pPr>
            <a:endParaRPr lang="en-US" sz="1100">
              <a:latin typeface="Fira Sans" panose="020B0503050000020004" pitchFamily="34" charset="0"/>
            </a:endParaRPr>
          </a:p>
        </p:txBody>
      </p:sp>
    </p:spTree>
    <p:extLst>
      <p:ext uri="{BB962C8B-B14F-4D97-AF65-F5344CB8AC3E}">
        <p14:creationId xmlns:p14="http://schemas.microsoft.com/office/powerpoint/2010/main" val="2912360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 </a:t>
            </a:r>
            <a:endParaRPr lang="en-US"/>
          </a:p>
        </p:txBody>
      </p:sp>
      <p:sp>
        <p:nvSpPr>
          <p:cNvPr id="4" name="Isosceles Triangle 3">
            <a:extLst>
              <a:ext uri="{FF2B5EF4-FFF2-40B4-BE49-F238E27FC236}">
                <a16:creationId xmlns:a16="http://schemas.microsoft.com/office/drawing/2014/main" id="{DE52F075-B518-46F8-A9FB-C239FC6D1ADE}"/>
              </a:ext>
            </a:extLst>
          </p:cNvPr>
          <p:cNvSpPr/>
          <p:nvPr/>
        </p:nvSpPr>
        <p:spPr>
          <a:xfrm rot="5400000">
            <a:off x="1808181" y="1295799"/>
            <a:ext cx="634999" cy="53521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NTRODUCTION TO LOGISTIC REGRESSION | by Ravi shankar | Medium">
            <a:extLst>
              <a:ext uri="{FF2B5EF4-FFF2-40B4-BE49-F238E27FC236}">
                <a16:creationId xmlns:a16="http://schemas.microsoft.com/office/drawing/2014/main" id="{BC07E2A3-A16D-59CC-F9D1-F4431867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077" y="1742629"/>
            <a:ext cx="3485587" cy="20913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08529D-CBC1-D302-050D-77769DFD53B2}"/>
              </a:ext>
            </a:extLst>
          </p:cNvPr>
          <p:cNvSpPr/>
          <p:nvPr/>
        </p:nvSpPr>
        <p:spPr>
          <a:xfrm>
            <a:off x="7138306" y="2357935"/>
            <a:ext cx="1352998" cy="5461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100" b="1">
                <a:solidFill>
                  <a:schemeClr val="tx1"/>
                </a:solidFill>
                <a:latin typeface="Fira Sans" panose="020B0503050000020004" pitchFamily="34" charset="0"/>
                <a:cs typeface="Arial"/>
              </a:rPr>
              <a:t>FATAL</a:t>
            </a:r>
          </a:p>
          <a:p>
            <a:pPr algn="ctr"/>
            <a:r>
              <a:rPr lang="en-SG" sz="1100">
                <a:solidFill>
                  <a:schemeClr val="tx1"/>
                </a:solidFill>
                <a:latin typeface="Fira Sans" panose="020B0503050000020004" pitchFamily="34" charset="0"/>
                <a:cs typeface="Arial"/>
              </a:rPr>
              <a:t>Traffic accident</a:t>
            </a:r>
          </a:p>
        </p:txBody>
      </p:sp>
      <p:cxnSp>
        <p:nvCxnSpPr>
          <p:cNvPr id="5" name="Straight Arrow Connector 4">
            <a:extLst>
              <a:ext uri="{FF2B5EF4-FFF2-40B4-BE49-F238E27FC236}">
                <a16:creationId xmlns:a16="http://schemas.microsoft.com/office/drawing/2014/main" id="{02A74D93-6F91-2041-F0FA-3F3E6CCC39BB}"/>
              </a:ext>
            </a:extLst>
          </p:cNvPr>
          <p:cNvCxnSpPr>
            <a:cxnSpLocks/>
          </p:cNvCxnSpPr>
          <p:nvPr/>
        </p:nvCxnSpPr>
        <p:spPr>
          <a:xfrm flipV="1">
            <a:off x="6826252" y="3046867"/>
            <a:ext cx="1862821" cy="1470"/>
          </a:xfrm>
          <a:prstGeom prst="straightConnector1">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97F41A-F92F-F349-D93D-D1A89A0330E1}"/>
              </a:ext>
            </a:extLst>
          </p:cNvPr>
          <p:cNvSpPr txBox="1"/>
          <p:nvPr/>
        </p:nvSpPr>
        <p:spPr>
          <a:xfrm>
            <a:off x="5763903" y="2816035"/>
            <a:ext cx="1062349" cy="430887"/>
          </a:xfrm>
          <a:prstGeom prst="rect">
            <a:avLst/>
          </a:prstGeom>
          <a:noFill/>
          <a:ln>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THRESHOLD: </a:t>
            </a:r>
          </a:p>
          <a:p>
            <a:r>
              <a:rPr lang="en-US" sz="1100" b="1">
                <a:latin typeface="Fira Sans" panose="020B0503050000020004" pitchFamily="34" charset="0"/>
              </a:rPr>
              <a:t>P-value = 0.5</a:t>
            </a:r>
          </a:p>
        </p:txBody>
      </p:sp>
      <p:sp>
        <p:nvSpPr>
          <p:cNvPr id="7" name="TextBox 6">
            <a:extLst>
              <a:ext uri="{FF2B5EF4-FFF2-40B4-BE49-F238E27FC236}">
                <a16:creationId xmlns:a16="http://schemas.microsoft.com/office/drawing/2014/main" id="{6A5FA992-82FE-DE5E-3453-9CE667DA79E0}"/>
              </a:ext>
            </a:extLst>
          </p:cNvPr>
          <p:cNvSpPr txBox="1"/>
          <p:nvPr/>
        </p:nvSpPr>
        <p:spPr>
          <a:xfrm>
            <a:off x="5996335" y="3466733"/>
            <a:ext cx="16598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P-value &lt; 0.5</a:t>
            </a:r>
          </a:p>
        </p:txBody>
      </p:sp>
      <p:sp>
        <p:nvSpPr>
          <p:cNvPr id="8" name="TextBox 7">
            <a:extLst>
              <a:ext uri="{FF2B5EF4-FFF2-40B4-BE49-F238E27FC236}">
                <a16:creationId xmlns:a16="http://schemas.microsoft.com/office/drawing/2014/main" id="{5D1E0AC6-AC9F-A80F-0D32-CC152CD8AE42}"/>
              </a:ext>
            </a:extLst>
          </p:cNvPr>
          <p:cNvSpPr txBox="1"/>
          <p:nvPr/>
        </p:nvSpPr>
        <p:spPr>
          <a:xfrm>
            <a:off x="6015766" y="2423016"/>
            <a:ext cx="133769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Fira Sans" panose="020B0503050000020004" pitchFamily="34" charset="0"/>
              </a:rPr>
              <a:t>P-value &gt; 0.5</a:t>
            </a:r>
          </a:p>
        </p:txBody>
      </p:sp>
      <p:cxnSp>
        <p:nvCxnSpPr>
          <p:cNvPr id="9" name="Straight Arrow Connector 8">
            <a:extLst>
              <a:ext uri="{FF2B5EF4-FFF2-40B4-BE49-F238E27FC236}">
                <a16:creationId xmlns:a16="http://schemas.microsoft.com/office/drawing/2014/main" id="{273F24DB-5578-EC60-4370-92F80025E47B}"/>
              </a:ext>
            </a:extLst>
          </p:cNvPr>
          <p:cNvCxnSpPr/>
          <p:nvPr/>
        </p:nvCxnSpPr>
        <p:spPr>
          <a:xfrm flipH="1">
            <a:off x="7038025" y="3203914"/>
            <a:ext cx="0" cy="75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076AB3-899C-7518-005A-E5836F0651DB}"/>
              </a:ext>
            </a:extLst>
          </p:cNvPr>
          <p:cNvCxnSpPr>
            <a:cxnSpLocks/>
          </p:cNvCxnSpPr>
          <p:nvPr/>
        </p:nvCxnSpPr>
        <p:spPr>
          <a:xfrm flipV="1">
            <a:off x="7038025" y="2113854"/>
            <a:ext cx="0" cy="78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64891EE-D51B-B448-F5FA-DA5B5D049EB4}"/>
              </a:ext>
            </a:extLst>
          </p:cNvPr>
          <p:cNvSpPr/>
          <p:nvPr/>
        </p:nvSpPr>
        <p:spPr>
          <a:xfrm>
            <a:off x="7138306" y="3203914"/>
            <a:ext cx="1348450" cy="542953"/>
          </a:xfrm>
          <a:prstGeom prst="rect">
            <a:avLst/>
          </a:prstGeom>
          <a:solidFill>
            <a:srgbClr val="CDFF9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100" b="1">
                <a:solidFill>
                  <a:schemeClr val="tx1"/>
                </a:solidFill>
                <a:latin typeface="Fira Sans" panose="020B0503050000020004" pitchFamily="34" charset="0"/>
                <a:cs typeface="Arial"/>
              </a:rPr>
              <a:t>NON-FATAL</a:t>
            </a:r>
          </a:p>
          <a:p>
            <a:pPr algn="ctr"/>
            <a:r>
              <a:rPr lang="en-SG" sz="1100">
                <a:solidFill>
                  <a:schemeClr val="tx1"/>
                </a:solidFill>
                <a:latin typeface="Fira Sans" panose="020B0503050000020004" pitchFamily="34" charset="0"/>
                <a:cs typeface="Arial"/>
              </a:rPr>
              <a:t>Traffic accident</a:t>
            </a:r>
          </a:p>
        </p:txBody>
      </p:sp>
      <p:sp>
        <p:nvSpPr>
          <p:cNvPr id="16" name="Google Shape;98;p16">
            <a:extLst>
              <a:ext uri="{FF2B5EF4-FFF2-40B4-BE49-F238E27FC236}">
                <a16:creationId xmlns:a16="http://schemas.microsoft.com/office/drawing/2014/main" id="{52F3D50D-5A69-D4BF-25A5-E961C33C47D9}"/>
              </a:ext>
            </a:extLst>
          </p:cNvPr>
          <p:cNvSpPr txBox="1"/>
          <p:nvPr/>
        </p:nvSpPr>
        <p:spPr>
          <a:xfrm>
            <a:off x="2843105" y="1316842"/>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Logistic Regression is a Classification Model</a:t>
            </a:r>
            <a:endParaRPr lang="en-US"/>
          </a:p>
        </p:txBody>
      </p:sp>
      <p:pic>
        <p:nvPicPr>
          <p:cNvPr id="13" name="Picture 4" descr="Land Transport Authority (LTA)">
            <a:extLst>
              <a:ext uri="{FF2B5EF4-FFF2-40B4-BE49-F238E27FC236}">
                <a16:creationId xmlns:a16="http://schemas.microsoft.com/office/drawing/2014/main" id="{AFC0A324-63A4-5F2B-0FF2-63A4125A2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57;p15">
            <a:extLst>
              <a:ext uri="{FF2B5EF4-FFF2-40B4-BE49-F238E27FC236}">
                <a16:creationId xmlns:a16="http://schemas.microsoft.com/office/drawing/2014/main" id="{E1F081E5-48DB-18E4-73C5-26AA8F527ED8}"/>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a:t>
            </a:r>
            <a:r>
              <a:rPr lang="en-US" sz="1100" b="1" err="1">
                <a:solidFill>
                  <a:schemeClr val="accent5">
                    <a:lumMod val="10000"/>
                  </a:schemeClr>
                </a:solidFill>
              </a:rPr>
              <a:t>Yau</a:t>
            </a:r>
            <a:endParaRPr lang="en-US" b="1">
              <a:solidFill>
                <a:schemeClr val="accent5">
                  <a:lumMod val="10000"/>
                </a:schemeClr>
              </a:solidFill>
            </a:endParaRPr>
          </a:p>
        </p:txBody>
      </p:sp>
      <p:sp>
        <p:nvSpPr>
          <p:cNvPr id="20" name="Google Shape;98;p16">
            <a:extLst>
              <a:ext uri="{FF2B5EF4-FFF2-40B4-BE49-F238E27FC236}">
                <a16:creationId xmlns:a16="http://schemas.microsoft.com/office/drawing/2014/main" id="{733533D4-4EA6-71A7-BEEF-B372EC0E8679}"/>
              </a:ext>
            </a:extLst>
          </p:cNvPr>
          <p:cNvSpPr txBox="1"/>
          <p:nvPr/>
        </p:nvSpPr>
        <p:spPr>
          <a:xfrm>
            <a:off x="2059128" y="2365481"/>
            <a:ext cx="3348932" cy="1722313"/>
          </a:xfrm>
          <a:prstGeom prst="rect">
            <a:avLst/>
          </a:prstGeom>
          <a:noFill/>
          <a:ln>
            <a:noFill/>
          </a:ln>
        </p:spPr>
        <p:txBody>
          <a:bodyPr spcFirstLastPara="1" wrap="square" lIns="91425" tIns="91425" rIns="91425" bIns="91425" anchor="ctr" anchorCtr="0">
            <a:noAutofit/>
          </a:bodyPr>
          <a:lstStyle/>
          <a:p>
            <a:r>
              <a:rPr lang="en" sz="1200" b="1" u="sng">
                <a:solidFill>
                  <a:schemeClr val="dk1"/>
                </a:solidFill>
                <a:latin typeface="Fira Sans" panose="020B0503050000020004" pitchFamily="34" charset="0"/>
                <a:sym typeface="Fira Sans"/>
              </a:rPr>
              <a:t>How it Works:</a:t>
            </a:r>
          </a:p>
          <a:p>
            <a:endParaRPr lang="en" sz="1200">
              <a:solidFill>
                <a:schemeClr val="dk1"/>
              </a:solidFill>
              <a:latin typeface="Fira Sans" panose="020B0503050000020004" pitchFamily="34" charset="0"/>
              <a:sym typeface="Fira Sans"/>
            </a:endParaRPr>
          </a:p>
          <a:p>
            <a:pPr marL="228600" indent="-228600">
              <a:lnSpc>
                <a:spcPct val="150000"/>
              </a:lnSpc>
              <a:buAutoNum type="arabicPeriod"/>
            </a:pPr>
            <a:r>
              <a:rPr lang="en" sz="1200">
                <a:solidFill>
                  <a:schemeClr val="dk1"/>
                </a:solidFill>
                <a:latin typeface="Fira Sans" panose="020B0503050000020004" pitchFamily="34" charset="0"/>
                <a:sym typeface="Fira Sans"/>
              </a:rPr>
              <a:t>Using a sigmoid function, the models map the predicted values to probabilities</a:t>
            </a:r>
          </a:p>
          <a:p>
            <a:pPr marL="228600" indent="-228600">
              <a:lnSpc>
                <a:spcPct val="150000"/>
              </a:lnSpc>
              <a:buAutoNum type="arabicPeriod"/>
            </a:pPr>
            <a:r>
              <a:rPr lang="en" sz="1200">
                <a:solidFill>
                  <a:schemeClr val="dk1"/>
                </a:solidFill>
                <a:latin typeface="Fira Sans" panose="020B0503050000020004" pitchFamily="34" charset="0"/>
                <a:sym typeface="Fira Sans"/>
              </a:rPr>
              <a:t>Output values are between 0 and 1</a:t>
            </a:r>
          </a:p>
          <a:p>
            <a:pPr marL="228600" indent="-228600">
              <a:lnSpc>
                <a:spcPct val="150000"/>
              </a:lnSpc>
              <a:buAutoNum type="arabicPeriod"/>
            </a:pPr>
            <a:r>
              <a:rPr lang="en" sz="1200">
                <a:solidFill>
                  <a:schemeClr val="dk1"/>
                </a:solidFill>
                <a:latin typeface="Fira Sans" panose="020B0503050000020004" pitchFamily="34" charset="0"/>
                <a:sym typeface="Fira Sans"/>
              </a:rPr>
              <a:t>Based on a decided treshold level (eg. 0.5), it will classify the response value as either “above threshold” or “below threshold”</a:t>
            </a:r>
          </a:p>
          <a:p>
            <a:pPr marL="228600" indent="-228600">
              <a:buAutoNum type="arabicPeriod"/>
            </a:pPr>
            <a:endParaRPr lang="en-US" sz="1100">
              <a:latin typeface="Fira Sans" panose="020B0503050000020004" pitchFamily="34" charset="0"/>
            </a:endParaRPr>
          </a:p>
        </p:txBody>
      </p:sp>
    </p:spTree>
    <p:extLst>
      <p:ext uri="{BB962C8B-B14F-4D97-AF65-F5344CB8AC3E}">
        <p14:creationId xmlns:p14="http://schemas.microsoft.com/office/powerpoint/2010/main" val="828157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5895106"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Optimising</a:t>
            </a:r>
            <a:endParaRPr lang="en-US"/>
          </a:p>
        </p:txBody>
      </p:sp>
      <p:sp>
        <p:nvSpPr>
          <p:cNvPr id="4" name="Isosceles Triangle 3">
            <a:extLst>
              <a:ext uri="{FF2B5EF4-FFF2-40B4-BE49-F238E27FC236}">
                <a16:creationId xmlns:a16="http://schemas.microsoft.com/office/drawing/2014/main" id="{DE52F075-B518-46F8-A9FB-C239FC6D1ADE}"/>
              </a:ext>
            </a:extLst>
          </p:cNvPr>
          <p:cNvSpPr/>
          <p:nvPr/>
        </p:nvSpPr>
        <p:spPr>
          <a:xfrm rot="5400000">
            <a:off x="1808181" y="1295799"/>
            <a:ext cx="634999" cy="53521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98;p16">
            <a:extLst>
              <a:ext uri="{FF2B5EF4-FFF2-40B4-BE49-F238E27FC236}">
                <a16:creationId xmlns:a16="http://schemas.microsoft.com/office/drawing/2014/main" id="{62A873D5-CF0B-F2B6-674E-6548AEFD4194}"/>
              </a:ext>
            </a:extLst>
          </p:cNvPr>
          <p:cNvSpPr txBox="1"/>
          <p:nvPr/>
        </p:nvSpPr>
        <p:spPr>
          <a:xfrm>
            <a:off x="2054447" y="2471958"/>
            <a:ext cx="2500502" cy="1722313"/>
          </a:xfrm>
          <a:prstGeom prst="rect">
            <a:avLst/>
          </a:prstGeom>
          <a:noFill/>
          <a:ln>
            <a:noFill/>
          </a:ln>
        </p:spPr>
        <p:txBody>
          <a:bodyPr spcFirstLastPara="1" wrap="square" lIns="91425" tIns="91425" rIns="91425" bIns="91425" anchor="ctr" anchorCtr="0">
            <a:noAutofit/>
          </a:bodyPr>
          <a:lstStyle/>
          <a:p>
            <a:r>
              <a:rPr lang="en" sz="1200" b="1" u="sng">
                <a:solidFill>
                  <a:schemeClr val="dk1"/>
                </a:solidFill>
                <a:latin typeface="Fira Sans" panose="020B0503050000020004" pitchFamily="34" charset="0"/>
                <a:sym typeface="Fira Sans"/>
              </a:rPr>
              <a:t>Backward Stepwise Elimination:</a:t>
            </a:r>
          </a:p>
          <a:p>
            <a:endParaRPr lang="en" sz="1200">
              <a:solidFill>
                <a:schemeClr val="dk1"/>
              </a:solidFill>
              <a:latin typeface="Fira Sans" panose="020B0503050000020004" pitchFamily="34" charset="0"/>
              <a:sym typeface="Fira Sans"/>
            </a:endParaRPr>
          </a:p>
          <a:p>
            <a:r>
              <a:rPr lang="en" sz="1200">
                <a:solidFill>
                  <a:schemeClr val="dk1"/>
                </a:solidFill>
                <a:latin typeface="Fira Sans" panose="020B0503050000020004" pitchFamily="34" charset="0"/>
                <a:sym typeface="Fira Sans"/>
              </a:rPr>
              <a:t>Removing the least significant variables, based on their p-values.</a:t>
            </a:r>
          </a:p>
          <a:p>
            <a:endParaRPr lang="en" sz="1200">
              <a:solidFill>
                <a:schemeClr val="dk1"/>
              </a:solidFill>
              <a:latin typeface="Fira Sans" panose="020B0503050000020004" pitchFamily="34" charset="0"/>
              <a:sym typeface="Fira Sans"/>
            </a:endParaRPr>
          </a:p>
          <a:p>
            <a:endParaRPr lang="en" sz="1200">
              <a:solidFill>
                <a:schemeClr val="dk1"/>
              </a:solidFill>
              <a:latin typeface="Fira Sans" panose="020B0503050000020004" pitchFamily="34" charset="0"/>
              <a:sym typeface="Fira Sans"/>
            </a:endParaRPr>
          </a:p>
          <a:p>
            <a:r>
              <a:rPr lang="en" sz="1200">
                <a:solidFill>
                  <a:schemeClr val="dk1"/>
                </a:solidFill>
                <a:latin typeface="Fira Sans" panose="020B0503050000020004" pitchFamily="34" charset="0"/>
                <a:sym typeface="Fira Sans"/>
              </a:rPr>
              <a:t>If,</a:t>
            </a:r>
          </a:p>
          <a:p>
            <a:pPr algn="ctr"/>
            <a:r>
              <a:rPr lang="en" sz="1200" b="1">
                <a:solidFill>
                  <a:schemeClr val="dk1"/>
                </a:solidFill>
                <a:latin typeface="Fira Sans" panose="020B0503050000020004" pitchFamily="34" charset="0"/>
                <a:sym typeface="Fira Sans"/>
              </a:rPr>
              <a:t>p-value &lt; 0.01</a:t>
            </a:r>
          </a:p>
          <a:p>
            <a:pPr algn="ctr"/>
            <a:r>
              <a:rPr lang="en-SG" sz="1200">
                <a:solidFill>
                  <a:schemeClr val="dk1"/>
                </a:solidFill>
                <a:latin typeface="Fira Sans" panose="020B0503050000020004" pitchFamily="34" charset="0"/>
                <a:sym typeface="Fira Sans"/>
              </a:rPr>
              <a:t>V</a:t>
            </a:r>
            <a:r>
              <a:rPr lang="en" sz="1200">
                <a:solidFill>
                  <a:schemeClr val="dk1"/>
                </a:solidFill>
                <a:latin typeface="Fira Sans" panose="020B0503050000020004" pitchFamily="34" charset="0"/>
                <a:sym typeface="Fira Sans"/>
              </a:rPr>
              <a:t>ariable = insignificant in predicting the outcome</a:t>
            </a:r>
          </a:p>
          <a:p>
            <a:pPr marL="228600" indent="-228600">
              <a:buAutoNum type="arabicPeriod"/>
            </a:pPr>
            <a:endParaRPr lang="en-US" sz="1100">
              <a:latin typeface="Fira Sans" panose="020B0503050000020004" pitchFamily="34" charset="0"/>
            </a:endParaRPr>
          </a:p>
        </p:txBody>
      </p:sp>
      <p:sp>
        <p:nvSpPr>
          <p:cNvPr id="16" name="Google Shape;98;p16">
            <a:extLst>
              <a:ext uri="{FF2B5EF4-FFF2-40B4-BE49-F238E27FC236}">
                <a16:creationId xmlns:a16="http://schemas.microsoft.com/office/drawing/2014/main" id="{52F3D50D-5A69-D4BF-25A5-E961C33C47D9}"/>
              </a:ext>
            </a:extLst>
          </p:cNvPr>
          <p:cNvSpPr txBox="1"/>
          <p:nvPr/>
        </p:nvSpPr>
        <p:spPr>
          <a:xfrm>
            <a:off x="2843105" y="1316842"/>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Optimising the Logistic Regression</a:t>
            </a:r>
            <a:endParaRPr lang="en-US"/>
          </a:p>
        </p:txBody>
      </p:sp>
      <p:sp>
        <p:nvSpPr>
          <p:cNvPr id="18" name="Rectangle: Rounded Corners 17">
            <a:extLst>
              <a:ext uri="{FF2B5EF4-FFF2-40B4-BE49-F238E27FC236}">
                <a16:creationId xmlns:a16="http://schemas.microsoft.com/office/drawing/2014/main" id="{86410849-B607-387E-0C3F-F5591AB9EEF7}"/>
              </a:ext>
            </a:extLst>
          </p:cNvPr>
          <p:cNvSpPr/>
          <p:nvPr/>
        </p:nvSpPr>
        <p:spPr>
          <a:xfrm>
            <a:off x="5855360" y="1993647"/>
            <a:ext cx="2047164" cy="5289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0" name="Rectangle: Rounded Corners 19">
            <a:extLst>
              <a:ext uri="{FF2B5EF4-FFF2-40B4-BE49-F238E27FC236}">
                <a16:creationId xmlns:a16="http://schemas.microsoft.com/office/drawing/2014/main" id="{337895C2-C765-5384-4F80-CAA4FE6921DA}"/>
              </a:ext>
            </a:extLst>
          </p:cNvPr>
          <p:cNvSpPr/>
          <p:nvPr/>
        </p:nvSpPr>
        <p:spPr>
          <a:xfrm>
            <a:off x="5937246" y="2056659"/>
            <a:ext cx="431221" cy="409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Rounded Corners 21">
            <a:extLst>
              <a:ext uri="{FF2B5EF4-FFF2-40B4-BE49-F238E27FC236}">
                <a16:creationId xmlns:a16="http://schemas.microsoft.com/office/drawing/2014/main" id="{40BDFB97-4D63-FAC1-B20A-F65D9A84C153}"/>
              </a:ext>
            </a:extLst>
          </p:cNvPr>
          <p:cNvSpPr/>
          <p:nvPr/>
        </p:nvSpPr>
        <p:spPr>
          <a:xfrm>
            <a:off x="6426756" y="2059577"/>
            <a:ext cx="431221" cy="4094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3" name="Rectangle: Rounded Corners 22">
            <a:extLst>
              <a:ext uri="{FF2B5EF4-FFF2-40B4-BE49-F238E27FC236}">
                <a16:creationId xmlns:a16="http://schemas.microsoft.com/office/drawing/2014/main" id="{9CF77AC4-5540-10B7-090B-ECCDD024D1BA}"/>
              </a:ext>
            </a:extLst>
          </p:cNvPr>
          <p:cNvSpPr/>
          <p:nvPr/>
        </p:nvSpPr>
        <p:spPr>
          <a:xfrm>
            <a:off x="6919101" y="2056659"/>
            <a:ext cx="431221" cy="4094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24" name="Rectangle: Rounded Corners 23">
            <a:extLst>
              <a:ext uri="{FF2B5EF4-FFF2-40B4-BE49-F238E27FC236}">
                <a16:creationId xmlns:a16="http://schemas.microsoft.com/office/drawing/2014/main" id="{00F34609-20D7-2245-3A56-3EEC7E6BEABA}"/>
              </a:ext>
            </a:extLst>
          </p:cNvPr>
          <p:cNvSpPr/>
          <p:nvPr/>
        </p:nvSpPr>
        <p:spPr>
          <a:xfrm>
            <a:off x="7415143" y="2053405"/>
            <a:ext cx="431221" cy="4094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106" name="TextBox 4105">
            <a:extLst>
              <a:ext uri="{FF2B5EF4-FFF2-40B4-BE49-F238E27FC236}">
                <a16:creationId xmlns:a16="http://schemas.microsoft.com/office/drawing/2014/main" id="{4B618485-1CBD-56EF-1865-1E999BA892F5}"/>
              </a:ext>
            </a:extLst>
          </p:cNvPr>
          <p:cNvSpPr txBox="1"/>
          <p:nvPr/>
        </p:nvSpPr>
        <p:spPr>
          <a:xfrm>
            <a:off x="4619770" y="2041071"/>
            <a:ext cx="1292236" cy="430887"/>
          </a:xfrm>
          <a:prstGeom prst="rect">
            <a:avLst/>
          </a:prstGeom>
          <a:noFill/>
        </p:spPr>
        <p:txBody>
          <a:bodyPr wrap="square">
            <a:spAutoFit/>
          </a:bodyPr>
          <a:lstStyle/>
          <a:p>
            <a:r>
              <a:rPr lang="en" sz="1100" b="1">
                <a:solidFill>
                  <a:schemeClr val="dk1"/>
                </a:solidFill>
                <a:latin typeface="Fira Sans" panose="020B0503050000020004" pitchFamily="34" charset="0"/>
                <a:sym typeface="Fira Sans"/>
              </a:rPr>
              <a:t>Full Model (With all the variables)</a:t>
            </a:r>
            <a:endParaRPr lang="en-SG" sz="1100" b="1"/>
          </a:p>
        </p:txBody>
      </p:sp>
      <p:grpSp>
        <p:nvGrpSpPr>
          <p:cNvPr id="7" name="Group 6">
            <a:extLst>
              <a:ext uri="{FF2B5EF4-FFF2-40B4-BE49-F238E27FC236}">
                <a16:creationId xmlns:a16="http://schemas.microsoft.com/office/drawing/2014/main" id="{318DAE35-0C62-227F-97EF-AD5317AC10F2}"/>
              </a:ext>
            </a:extLst>
          </p:cNvPr>
          <p:cNvGrpSpPr/>
          <p:nvPr/>
        </p:nvGrpSpPr>
        <p:grpSpPr>
          <a:xfrm>
            <a:off x="4802818" y="2534934"/>
            <a:ext cx="4138776" cy="1369937"/>
            <a:chOff x="4802818" y="2534934"/>
            <a:chExt cx="4138776" cy="1369937"/>
          </a:xfrm>
        </p:grpSpPr>
        <p:sp>
          <p:nvSpPr>
            <p:cNvPr id="56" name="Rectangle: Rounded Corners 55">
              <a:extLst>
                <a:ext uri="{FF2B5EF4-FFF2-40B4-BE49-F238E27FC236}">
                  <a16:creationId xmlns:a16="http://schemas.microsoft.com/office/drawing/2014/main" id="{D67D2CF7-8BB5-EA9B-2D42-B0959A956DCB}"/>
                </a:ext>
              </a:extLst>
            </p:cNvPr>
            <p:cNvSpPr/>
            <p:nvPr/>
          </p:nvSpPr>
          <p:spPr>
            <a:xfrm>
              <a:off x="5855359" y="3072335"/>
              <a:ext cx="2047164" cy="5289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57" name="Rectangle: Rounded Corners 56">
              <a:extLst>
                <a:ext uri="{FF2B5EF4-FFF2-40B4-BE49-F238E27FC236}">
                  <a16:creationId xmlns:a16="http://schemas.microsoft.com/office/drawing/2014/main" id="{69DF8865-8F9D-2340-BFF0-35AE354D7501}"/>
                </a:ext>
              </a:extLst>
            </p:cNvPr>
            <p:cNvSpPr/>
            <p:nvPr/>
          </p:nvSpPr>
          <p:spPr>
            <a:xfrm>
              <a:off x="5937245" y="3135347"/>
              <a:ext cx="431221" cy="409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Rounded Corners 58">
              <a:extLst>
                <a:ext uri="{FF2B5EF4-FFF2-40B4-BE49-F238E27FC236}">
                  <a16:creationId xmlns:a16="http://schemas.microsoft.com/office/drawing/2014/main" id="{64EFC29E-D0E9-7BEF-17AD-1AE4AE235BBA}"/>
                </a:ext>
              </a:extLst>
            </p:cNvPr>
            <p:cNvSpPr/>
            <p:nvPr/>
          </p:nvSpPr>
          <p:spPr>
            <a:xfrm>
              <a:off x="6919100" y="3135347"/>
              <a:ext cx="431221" cy="4094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60" name="Rectangle: Rounded Corners 59">
              <a:extLst>
                <a:ext uri="{FF2B5EF4-FFF2-40B4-BE49-F238E27FC236}">
                  <a16:creationId xmlns:a16="http://schemas.microsoft.com/office/drawing/2014/main" id="{8D2DF364-F4D9-0E87-20CE-3115F7AC2C0E}"/>
                </a:ext>
              </a:extLst>
            </p:cNvPr>
            <p:cNvSpPr/>
            <p:nvPr/>
          </p:nvSpPr>
          <p:spPr>
            <a:xfrm>
              <a:off x="7415142" y="3132093"/>
              <a:ext cx="431221" cy="4094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pic>
          <p:nvPicPr>
            <p:cNvPr id="61" name="Picture 60" descr="Icon&#10;&#10;Description automatically generated">
              <a:extLst>
                <a:ext uri="{FF2B5EF4-FFF2-40B4-BE49-F238E27FC236}">
                  <a16:creationId xmlns:a16="http://schemas.microsoft.com/office/drawing/2014/main" id="{9BA28717-5041-2102-9D6D-E9DB3AC028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31355" y="2894632"/>
              <a:ext cx="1010239" cy="1010239"/>
            </a:xfrm>
            <a:prstGeom prst="rect">
              <a:avLst/>
            </a:prstGeom>
          </p:spPr>
        </p:pic>
        <p:sp>
          <p:nvSpPr>
            <p:cNvPr id="4103" name="Arrow: Curved Down 4102">
              <a:extLst>
                <a:ext uri="{FF2B5EF4-FFF2-40B4-BE49-F238E27FC236}">
                  <a16:creationId xmlns:a16="http://schemas.microsoft.com/office/drawing/2014/main" id="{125BF236-D4FB-4E89-3566-A65F2FE84A76}"/>
                </a:ext>
              </a:extLst>
            </p:cNvPr>
            <p:cNvSpPr/>
            <p:nvPr/>
          </p:nvSpPr>
          <p:spPr>
            <a:xfrm>
              <a:off x="6602719" y="2698994"/>
              <a:ext cx="1869744" cy="3507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107" name="TextBox 4106">
              <a:extLst>
                <a:ext uri="{FF2B5EF4-FFF2-40B4-BE49-F238E27FC236}">
                  <a16:creationId xmlns:a16="http://schemas.microsoft.com/office/drawing/2014/main" id="{69E54053-4122-646A-E5BE-D59863308640}"/>
                </a:ext>
              </a:extLst>
            </p:cNvPr>
            <p:cNvSpPr txBox="1"/>
            <p:nvPr/>
          </p:nvSpPr>
          <p:spPr>
            <a:xfrm>
              <a:off x="4802818" y="3109663"/>
              <a:ext cx="1134427" cy="430887"/>
            </a:xfrm>
            <a:prstGeom prst="rect">
              <a:avLst/>
            </a:prstGeom>
            <a:noFill/>
          </p:spPr>
          <p:txBody>
            <a:bodyPr wrap="square">
              <a:spAutoFit/>
            </a:bodyPr>
            <a:lstStyle/>
            <a:p>
              <a:r>
                <a:rPr lang="en" sz="1100" b="1">
                  <a:solidFill>
                    <a:schemeClr val="dk1"/>
                  </a:solidFill>
                  <a:latin typeface="Fira Sans" panose="020B0503050000020004" pitchFamily="34" charset="0"/>
                  <a:sym typeface="Fira Sans"/>
                </a:rPr>
                <a:t>Model with 4 variables left</a:t>
              </a:r>
              <a:endParaRPr lang="en-SG" sz="1100"/>
            </a:p>
          </p:txBody>
        </p:sp>
        <p:sp>
          <p:nvSpPr>
            <p:cNvPr id="4110" name="TextBox 4109">
              <a:extLst>
                <a:ext uri="{FF2B5EF4-FFF2-40B4-BE49-F238E27FC236}">
                  <a16:creationId xmlns:a16="http://schemas.microsoft.com/office/drawing/2014/main" id="{8DAE2A33-81BA-8E17-B1DA-48E6C4A60E5D}"/>
                </a:ext>
              </a:extLst>
            </p:cNvPr>
            <p:cNvSpPr txBox="1"/>
            <p:nvPr/>
          </p:nvSpPr>
          <p:spPr>
            <a:xfrm>
              <a:off x="5790539" y="2534934"/>
              <a:ext cx="1413076" cy="338554"/>
            </a:xfrm>
            <a:prstGeom prst="rect">
              <a:avLst/>
            </a:prstGeom>
            <a:noFill/>
          </p:spPr>
          <p:txBody>
            <a:bodyPr wrap="square">
              <a:spAutoFit/>
            </a:bodyPr>
            <a:lstStyle/>
            <a:p>
              <a:r>
                <a:rPr lang="en" sz="800">
                  <a:solidFill>
                    <a:schemeClr val="dk1"/>
                  </a:solidFill>
                  <a:latin typeface="Fira Sans" panose="020B0503050000020004" pitchFamily="34" charset="0"/>
                  <a:sym typeface="Fira Sans"/>
                </a:rPr>
                <a:t>Removing the least significant variable</a:t>
              </a:r>
              <a:endParaRPr lang="en-SG" sz="800"/>
            </a:p>
          </p:txBody>
        </p:sp>
      </p:grpSp>
      <p:grpSp>
        <p:nvGrpSpPr>
          <p:cNvPr id="8" name="Group 7">
            <a:extLst>
              <a:ext uri="{FF2B5EF4-FFF2-40B4-BE49-F238E27FC236}">
                <a16:creationId xmlns:a16="http://schemas.microsoft.com/office/drawing/2014/main" id="{17F576A0-56E0-3F40-3444-AE31D0A13257}"/>
              </a:ext>
            </a:extLst>
          </p:cNvPr>
          <p:cNvGrpSpPr/>
          <p:nvPr/>
        </p:nvGrpSpPr>
        <p:grpSpPr>
          <a:xfrm>
            <a:off x="4802818" y="3658438"/>
            <a:ext cx="4138775" cy="1294880"/>
            <a:chOff x="4802818" y="3658438"/>
            <a:chExt cx="4138775" cy="1294880"/>
          </a:xfrm>
        </p:grpSpPr>
        <p:sp>
          <p:nvSpPr>
            <p:cNvPr id="63" name="Rectangle: Rounded Corners 62">
              <a:extLst>
                <a:ext uri="{FF2B5EF4-FFF2-40B4-BE49-F238E27FC236}">
                  <a16:creationId xmlns:a16="http://schemas.microsoft.com/office/drawing/2014/main" id="{E0C54E00-36C8-2BCB-54E9-3590592D0C12}"/>
                </a:ext>
              </a:extLst>
            </p:cNvPr>
            <p:cNvSpPr/>
            <p:nvPr/>
          </p:nvSpPr>
          <p:spPr>
            <a:xfrm>
              <a:off x="5855359" y="4118685"/>
              <a:ext cx="2047164" cy="5289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096" name="Rectangle: Rounded Corners 4095">
              <a:extLst>
                <a:ext uri="{FF2B5EF4-FFF2-40B4-BE49-F238E27FC236}">
                  <a16:creationId xmlns:a16="http://schemas.microsoft.com/office/drawing/2014/main" id="{79803774-7411-EAC6-C054-C2949D215698}"/>
                </a:ext>
              </a:extLst>
            </p:cNvPr>
            <p:cNvSpPr/>
            <p:nvPr/>
          </p:nvSpPr>
          <p:spPr>
            <a:xfrm>
              <a:off x="5937245" y="4181697"/>
              <a:ext cx="431221" cy="409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99" name="Rectangle: Rounded Corners 4098">
              <a:extLst>
                <a:ext uri="{FF2B5EF4-FFF2-40B4-BE49-F238E27FC236}">
                  <a16:creationId xmlns:a16="http://schemas.microsoft.com/office/drawing/2014/main" id="{5BA88FAC-2059-BF97-9DDA-44DB3FD4466F}"/>
                </a:ext>
              </a:extLst>
            </p:cNvPr>
            <p:cNvSpPr/>
            <p:nvPr/>
          </p:nvSpPr>
          <p:spPr>
            <a:xfrm>
              <a:off x="6919100" y="4181697"/>
              <a:ext cx="431221" cy="4094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pic>
          <p:nvPicPr>
            <p:cNvPr id="4101" name="Picture 4100" descr="Icon&#10;&#10;Description automatically generated">
              <a:extLst>
                <a:ext uri="{FF2B5EF4-FFF2-40B4-BE49-F238E27FC236}">
                  <a16:creationId xmlns:a16="http://schemas.microsoft.com/office/drawing/2014/main" id="{A04DC672-1191-FAF7-C10A-8A7379BB6F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1364" y1="46818" x2="51818" y2="43636"/>
                          <a14:foregroundMark x1="52273" y1="46364" x2="52273" y2="45455"/>
                        </a14:backgroundRemoval>
                      </a14:imgEffect>
                    </a14:imgLayer>
                  </a14:imgProps>
                </a:ext>
                <a:ext uri="{837473B0-CC2E-450A-ABE3-18F120FF3D39}">
                  <a1611:picAttrSrcUrl xmlns:a1611="http://schemas.microsoft.com/office/drawing/2016/11/main" r:id="rId4"/>
                </a:ext>
              </a:extLst>
            </a:blip>
            <a:stretch>
              <a:fillRect/>
            </a:stretch>
          </p:blipFill>
          <p:spPr>
            <a:xfrm>
              <a:off x="7931354" y="3943079"/>
              <a:ext cx="1010239" cy="1010239"/>
            </a:xfrm>
            <a:prstGeom prst="rect">
              <a:avLst/>
            </a:prstGeom>
          </p:spPr>
        </p:pic>
        <p:sp>
          <p:nvSpPr>
            <p:cNvPr id="4104" name="Arrow: Curved Down 4103">
              <a:extLst>
                <a:ext uri="{FF2B5EF4-FFF2-40B4-BE49-F238E27FC236}">
                  <a16:creationId xmlns:a16="http://schemas.microsoft.com/office/drawing/2014/main" id="{7EB124D8-B6C5-004C-84B2-E21722B4A8FC}"/>
                </a:ext>
              </a:extLst>
            </p:cNvPr>
            <p:cNvSpPr/>
            <p:nvPr/>
          </p:nvSpPr>
          <p:spPr>
            <a:xfrm>
              <a:off x="7630752" y="3827222"/>
              <a:ext cx="841711" cy="2664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109" name="TextBox 4108">
              <a:extLst>
                <a:ext uri="{FF2B5EF4-FFF2-40B4-BE49-F238E27FC236}">
                  <a16:creationId xmlns:a16="http://schemas.microsoft.com/office/drawing/2014/main" id="{26E6050B-DD23-BAFD-CC31-DB063C32BA98}"/>
                </a:ext>
              </a:extLst>
            </p:cNvPr>
            <p:cNvSpPr txBox="1"/>
            <p:nvPr/>
          </p:nvSpPr>
          <p:spPr>
            <a:xfrm>
              <a:off x="4802818" y="4160237"/>
              <a:ext cx="1134427" cy="430887"/>
            </a:xfrm>
            <a:prstGeom prst="rect">
              <a:avLst/>
            </a:prstGeom>
            <a:noFill/>
          </p:spPr>
          <p:txBody>
            <a:bodyPr wrap="square">
              <a:spAutoFit/>
            </a:bodyPr>
            <a:lstStyle/>
            <a:p>
              <a:r>
                <a:rPr lang="en" sz="1100" b="1">
                  <a:solidFill>
                    <a:schemeClr val="dk1"/>
                  </a:solidFill>
                  <a:latin typeface="Fira Sans" panose="020B0503050000020004" pitchFamily="34" charset="0"/>
                  <a:sym typeface="Fira Sans"/>
                </a:rPr>
                <a:t>Model with 3 variables left</a:t>
              </a:r>
              <a:endParaRPr lang="en-SG" sz="1100"/>
            </a:p>
          </p:txBody>
        </p:sp>
        <p:sp>
          <p:nvSpPr>
            <p:cNvPr id="4111" name="TextBox 4110">
              <a:extLst>
                <a:ext uri="{FF2B5EF4-FFF2-40B4-BE49-F238E27FC236}">
                  <a16:creationId xmlns:a16="http://schemas.microsoft.com/office/drawing/2014/main" id="{5C2EE4F4-3C69-C65A-64F6-5843A87E82B0}"/>
                </a:ext>
              </a:extLst>
            </p:cNvPr>
            <p:cNvSpPr txBox="1"/>
            <p:nvPr/>
          </p:nvSpPr>
          <p:spPr>
            <a:xfrm>
              <a:off x="6708604" y="3658438"/>
              <a:ext cx="1413076" cy="338554"/>
            </a:xfrm>
            <a:prstGeom prst="rect">
              <a:avLst/>
            </a:prstGeom>
            <a:noFill/>
          </p:spPr>
          <p:txBody>
            <a:bodyPr wrap="square">
              <a:spAutoFit/>
            </a:bodyPr>
            <a:lstStyle/>
            <a:p>
              <a:r>
                <a:rPr lang="en" sz="800">
                  <a:solidFill>
                    <a:schemeClr val="dk1"/>
                  </a:solidFill>
                  <a:latin typeface="Fira Sans" panose="020B0503050000020004" pitchFamily="34" charset="0"/>
                  <a:sym typeface="Fira Sans"/>
                </a:rPr>
                <a:t>Removing the least significant variable</a:t>
              </a:r>
              <a:endParaRPr lang="en-SG" sz="800"/>
            </a:p>
          </p:txBody>
        </p:sp>
      </p:grpSp>
      <p:pic>
        <p:nvPicPr>
          <p:cNvPr id="5" name="Picture 4" descr="Land Transport Authority (LTA)">
            <a:extLst>
              <a:ext uri="{FF2B5EF4-FFF2-40B4-BE49-F238E27FC236}">
                <a16:creationId xmlns:a16="http://schemas.microsoft.com/office/drawing/2014/main" id="{B903D26E-D9E0-8D3F-36E4-CBF1427DF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7;p15">
            <a:extLst>
              <a:ext uri="{FF2B5EF4-FFF2-40B4-BE49-F238E27FC236}">
                <a16:creationId xmlns:a16="http://schemas.microsoft.com/office/drawing/2014/main" id="{06F04902-0E40-1B5A-0F51-3DA6C50CBCF7}"/>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
        <p:nvSpPr>
          <p:cNvPr id="9" name="Rectangle 8">
            <a:extLst>
              <a:ext uri="{FF2B5EF4-FFF2-40B4-BE49-F238E27FC236}">
                <a16:creationId xmlns:a16="http://schemas.microsoft.com/office/drawing/2014/main" id="{591EE2B0-E63B-62CC-6677-985ED7BF07EB}"/>
              </a:ext>
            </a:extLst>
          </p:cNvPr>
          <p:cNvSpPr/>
          <p:nvPr/>
        </p:nvSpPr>
        <p:spPr>
          <a:xfrm>
            <a:off x="2101850" y="3467100"/>
            <a:ext cx="2470150" cy="8509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Tree>
    <p:extLst>
      <p:ext uri="{BB962C8B-B14F-4D97-AF65-F5344CB8AC3E}">
        <p14:creationId xmlns:p14="http://schemas.microsoft.com/office/powerpoint/2010/main" val="334546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Optimising</a:t>
            </a:r>
            <a:endParaRPr lang="en-US"/>
          </a:p>
        </p:txBody>
      </p:sp>
      <p:sp>
        <p:nvSpPr>
          <p:cNvPr id="4" name="Isosceles Triangle 3">
            <a:extLst>
              <a:ext uri="{FF2B5EF4-FFF2-40B4-BE49-F238E27FC236}">
                <a16:creationId xmlns:a16="http://schemas.microsoft.com/office/drawing/2014/main" id="{DE52F075-B518-46F8-A9FB-C239FC6D1ADE}"/>
              </a:ext>
            </a:extLst>
          </p:cNvPr>
          <p:cNvSpPr/>
          <p:nvPr/>
        </p:nvSpPr>
        <p:spPr>
          <a:xfrm rot="5400000">
            <a:off x="1808181" y="1295799"/>
            <a:ext cx="634999" cy="53521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98;p16">
            <a:extLst>
              <a:ext uri="{FF2B5EF4-FFF2-40B4-BE49-F238E27FC236}">
                <a16:creationId xmlns:a16="http://schemas.microsoft.com/office/drawing/2014/main" id="{62A873D5-CF0B-F2B6-674E-6548AEFD4194}"/>
              </a:ext>
            </a:extLst>
          </p:cNvPr>
          <p:cNvSpPr txBox="1"/>
          <p:nvPr/>
        </p:nvSpPr>
        <p:spPr>
          <a:xfrm>
            <a:off x="2323726" y="2041743"/>
            <a:ext cx="3721474" cy="2326815"/>
          </a:xfrm>
          <a:prstGeom prst="rect">
            <a:avLst/>
          </a:prstGeom>
          <a:noFill/>
          <a:ln>
            <a:noFill/>
          </a:ln>
        </p:spPr>
        <p:txBody>
          <a:bodyPr spcFirstLastPara="1" wrap="square" lIns="91425" tIns="91425" rIns="91425" bIns="91425" anchor="ctr" anchorCtr="0">
            <a:noAutofit/>
          </a:bodyPr>
          <a:lstStyle/>
          <a:p>
            <a:r>
              <a:rPr lang="en" sz="1200" b="1" u="sng">
                <a:solidFill>
                  <a:schemeClr val="dk1"/>
                </a:solidFill>
                <a:latin typeface="Fira Sans" panose="020B0503050000020004" pitchFamily="34" charset="0"/>
                <a:sym typeface="Fira Sans"/>
              </a:rPr>
              <a:t>Minimising Multicollinearity:</a:t>
            </a:r>
            <a:endParaRPr lang="en" sz="1200">
              <a:solidFill>
                <a:schemeClr val="dk1"/>
              </a:solidFill>
              <a:latin typeface="Fira Sans" panose="020B0503050000020004" pitchFamily="34" charset="0"/>
              <a:sym typeface="Fira Sans"/>
            </a:endParaRPr>
          </a:p>
          <a:p>
            <a:r>
              <a:rPr lang="en-SG" sz="1200">
                <a:solidFill>
                  <a:schemeClr val="dk1"/>
                </a:solidFill>
                <a:latin typeface="Fira Sans" panose="020B0503050000020004" pitchFamily="34" charset="0"/>
                <a:sym typeface="Fira Sans"/>
              </a:rPr>
              <a:t>Multicollinearity happens when there is </a:t>
            </a:r>
            <a:r>
              <a:rPr lang="en-US" sz="1200">
                <a:solidFill>
                  <a:schemeClr val="dk1"/>
                </a:solidFill>
                <a:latin typeface="Fira Sans" panose="020B0503050000020004" pitchFamily="34" charset="0"/>
                <a:sym typeface="Fira Sans"/>
              </a:rPr>
              <a:t>high correlations amongst several independent variables</a:t>
            </a:r>
          </a:p>
          <a:p>
            <a:r>
              <a:rPr lang="en-SG" sz="1200">
                <a:solidFill>
                  <a:schemeClr val="dk1"/>
                </a:solidFill>
                <a:latin typeface="Fira Sans" panose="020B0503050000020004" pitchFamily="34" charset="0"/>
                <a:sym typeface="Wingdings" panose="05000000000000000000" pitchFamily="2" charset="2"/>
              </a:rPr>
              <a:t>(-) Unreliable coefficient estimates</a:t>
            </a:r>
          </a:p>
          <a:p>
            <a:r>
              <a:rPr lang="en-SG" sz="1200">
                <a:solidFill>
                  <a:schemeClr val="dk1"/>
                </a:solidFill>
                <a:latin typeface="Fira Sans" panose="020B0503050000020004" pitchFamily="34" charset="0"/>
                <a:sym typeface="Wingdings" panose="05000000000000000000" pitchFamily="2" charset="2"/>
              </a:rPr>
              <a:t>(-) Reduced power to detect effect of individual predicters</a:t>
            </a:r>
          </a:p>
          <a:p>
            <a:endParaRPr lang="en-SG" sz="1200">
              <a:solidFill>
                <a:schemeClr val="dk1"/>
              </a:solidFill>
              <a:latin typeface="Fira Sans" panose="020B0503050000020004" pitchFamily="34" charset="0"/>
              <a:sym typeface="Wingdings" panose="05000000000000000000" pitchFamily="2" charset="2"/>
            </a:endParaRPr>
          </a:p>
          <a:p>
            <a:r>
              <a:rPr lang="en-SG" sz="1200">
                <a:solidFill>
                  <a:schemeClr val="dk1"/>
                </a:solidFill>
                <a:latin typeface="Fira Sans" panose="020B0503050000020004" pitchFamily="34" charset="0"/>
                <a:sym typeface="Wingdings" panose="05000000000000000000" pitchFamily="2" charset="2"/>
              </a:rPr>
              <a:t>To Reduce Multicollinearity, we can make use of </a:t>
            </a:r>
            <a:r>
              <a:rPr lang="en-SG" sz="1200" b="1">
                <a:solidFill>
                  <a:schemeClr val="dk1"/>
                </a:solidFill>
                <a:latin typeface="Fira Sans" panose="020B0503050000020004" pitchFamily="34" charset="0"/>
                <a:sym typeface="Wingdings" panose="05000000000000000000" pitchFamily="2" charset="2"/>
              </a:rPr>
              <a:t>Variance Inflation Factor (VIF),</a:t>
            </a:r>
            <a:r>
              <a:rPr lang="en-US" sz="1200" b="1">
                <a:solidFill>
                  <a:schemeClr val="dk1"/>
                </a:solidFill>
                <a:latin typeface="Fira Sans" panose="020B0503050000020004" pitchFamily="34" charset="0"/>
                <a:sym typeface="Wingdings" panose="05000000000000000000" pitchFamily="2" charset="2"/>
              </a:rPr>
              <a:t> </a:t>
            </a:r>
            <a:r>
              <a:rPr lang="en-US" sz="1200">
                <a:solidFill>
                  <a:schemeClr val="dk1"/>
                </a:solidFill>
                <a:latin typeface="Fira Sans" panose="020B0503050000020004" pitchFamily="34" charset="0"/>
                <a:sym typeface="Wingdings" panose="05000000000000000000" pitchFamily="2" charset="2"/>
              </a:rPr>
              <a:t>which is a statistical measure used to </a:t>
            </a:r>
            <a:r>
              <a:rPr lang="en-US" sz="1200" b="1">
                <a:solidFill>
                  <a:schemeClr val="dk1"/>
                </a:solidFill>
                <a:latin typeface="Fira Sans" panose="020B0503050000020004" pitchFamily="34" charset="0"/>
                <a:sym typeface="Wingdings" panose="05000000000000000000" pitchFamily="2" charset="2"/>
              </a:rPr>
              <a:t>quantify the extent of multicollinearity</a:t>
            </a:r>
            <a:r>
              <a:rPr lang="en-SG" sz="1200" b="1">
                <a:solidFill>
                  <a:schemeClr val="dk1"/>
                </a:solidFill>
                <a:latin typeface="Fira Sans" panose="020B0503050000020004" pitchFamily="34" charset="0"/>
                <a:sym typeface="Wingdings" panose="05000000000000000000" pitchFamily="2" charset="2"/>
              </a:rPr>
              <a:t> </a:t>
            </a:r>
          </a:p>
          <a:p>
            <a:endParaRPr lang="en-SG" sz="1200" b="1">
              <a:solidFill>
                <a:schemeClr val="dk1"/>
              </a:solidFill>
              <a:latin typeface="Fira Sans" panose="020B0503050000020004" pitchFamily="34" charset="0"/>
              <a:sym typeface="Wingdings" panose="05000000000000000000" pitchFamily="2" charset="2"/>
            </a:endParaRPr>
          </a:p>
          <a:p>
            <a:r>
              <a:rPr lang="en" sz="1200">
                <a:solidFill>
                  <a:schemeClr val="dk1"/>
                </a:solidFill>
                <a:latin typeface="Fira Sans" panose="020B0503050000020004" pitchFamily="34" charset="0"/>
                <a:sym typeface="Fira Sans"/>
              </a:rPr>
              <a:t>If,</a:t>
            </a:r>
          </a:p>
          <a:p>
            <a:pPr algn="ctr"/>
            <a:r>
              <a:rPr lang="en" sz="1200" b="1">
                <a:solidFill>
                  <a:schemeClr val="dk1"/>
                </a:solidFill>
                <a:latin typeface="Fira Sans" panose="020B0503050000020004" pitchFamily="34" charset="0"/>
                <a:sym typeface="Fira Sans"/>
              </a:rPr>
              <a:t>Generalised VIF &gt; 10</a:t>
            </a:r>
          </a:p>
          <a:p>
            <a:pPr algn="ctr"/>
            <a:r>
              <a:rPr lang="en-SG" sz="1200">
                <a:solidFill>
                  <a:schemeClr val="dk1"/>
                </a:solidFill>
                <a:latin typeface="Fira Sans" panose="020B0503050000020004" pitchFamily="34" charset="0"/>
                <a:sym typeface="Fira Sans"/>
              </a:rPr>
              <a:t>Variable is removed from the final model</a:t>
            </a:r>
            <a:endParaRPr lang="en" sz="1200">
              <a:solidFill>
                <a:schemeClr val="dk1"/>
              </a:solidFill>
              <a:latin typeface="Fira Sans" panose="020B0503050000020004" pitchFamily="34" charset="0"/>
              <a:sym typeface="Fira Sans"/>
            </a:endParaRPr>
          </a:p>
        </p:txBody>
      </p:sp>
      <p:sp>
        <p:nvSpPr>
          <p:cNvPr id="16" name="Google Shape;98;p16">
            <a:extLst>
              <a:ext uri="{FF2B5EF4-FFF2-40B4-BE49-F238E27FC236}">
                <a16:creationId xmlns:a16="http://schemas.microsoft.com/office/drawing/2014/main" id="{52F3D50D-5A69-D4BF-25A5-E961C33C47D9}"/>
              </a:ext>
            </a:extLst>
          </p:cNvPr>
          <p:cNvSpPr txBox="1"/>
          <p:nvPr/>
        </p:nvSpPr>
        <p:spPr>
          <a:xfrm>
            <a:off x="2843105" y="1316842"/>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Optimising the Logistic Regression</a:t>
            </a:r>
            <a:endParaRPr lang="en-US"/>
          </a:p>
        </p:txBody>
      </p:sp>
      <p:pic>
        <p:nvPicPr>
          <p:cNvPr id="7170" name="Picture 2">
            <a:extLst>
              <a:ext uri="{FF2B5EF4-FFF2-40B4-BE49-F238E27FC236}">
                <a16:creationId xmlns:a16="http://schemas.microsoft.com/office/drawing/2014/main" id="{CEAF45D7-B53F-DBDD-BE3B-0F407ED4E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74" y="2068541"/>
            <a:ext cx="2897229" cy="23063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FF41B4-912E-9ADE-A082-C3970798EB08}"/>
              </a:ext>
            </a:extLst>
          </p:cNvPr>
          <p:cNvSpPr/>
          <p:nvPr/>
        </p:nvSpPr>
        <p:spPr>
          <a:xfrm>
            <a:off x="6098374" y="2952012"/>
            <a:ext cx="1815096" cy="101009"/>
          </a:xfrm>
          <a:prstGeom prst="rect">
            <a:avLst/>
          </a:prstGeom>
          <a:noFill/>
          <a:ln w="19050">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6" name="Rectangle 5">
            <a:extLst>
              <a:ext uri="{FF2B5EF4-FFF2-40B4-BE49-F238E27FC236}">
                <a16:creationId xmlns:a16="http://schemas.microsoft.com/office/drawing/2014/main" id="{288067C4-5139-ED8C-4D01-3596F3A4AB23}"/>
              </a:ext>
            </a:extLst>
          </p:cNvPr>
          <p:cNvSpPr/>
          <p:nvPr/>
        </p:nvSpPr>
        <p:spPr>
          <a:xfrm>
            <a:off x="6096602" y="3591817"/>
            <a:ext cx="1815096" cy="101009"/>
          </a:xfrm>
          <a:prstGeom prst="rect">
            <a:avLst/>
          </a:prstGeom>
          <a:noFill/>
          <a:ln w="19050">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7" name="Rectangle 6">
            <a:extLst>
              <a:ext uri="{FF2B5EF4-FFF2-40B4-BE49-F238E27FC236}">
                <a16:creationId xmlns:a16="http://schemas.microsoft.com/office/drawing/2014/main" id="{4C457B2E-D1E1-39F8-BE4C-48B02B90E255}"/>
              </a:ext>
            </a:extLst>
          </p:cNvPr>
          <p:cNvSpPr/>
          <p:nvPr/>
        </p:nvSpPr>
        <p:spPr>
          <a:xfrm>
            <a:off x="6100146" y="3276383"/>
            <a:ext cx="1815096" cy="190837"/>
          </a:xfrm>
          <a:prstGeom prst="rect">
            <a:avLst/>
          </a:prstGeom>
          <a:noFill/>
          <a:ln w="19050">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pic>
        <p:nvPicPr>
          <p:cNvPr id="8" name="Picture 4" descr="Land Transport Authority (LTA)">
            <a:extLst>
              <a:ext uri="{FF2B5EF4-FFF2-40B4-BE49-F238E27FC236}">
                <a16:creationId xmlns:a16="http://schemas.microsoft.com/office/drawing/2014/main" id="{1A0FFEFD-C14C-42B8-05AF-33BF88CF7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7;p15">
            <a:extLst>
              <a:ext uri="{FF2B5EF4-FFF2-40B4-BE49-F238E27FC236}">
                <a16:creationId xmlns:a16="http://schemas.microsoft.com/office/drawing/2014/main" id="{4643E742-7508-6F8E-03EF-DDC9E69E87B5}"/>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
        <p:nvSpPr>
          <p:cNvPr id="10" name="Rectangle 9">
            <a:extLst>
              <a:ext uri="{FF2B5EF4-FFF2-40B4-BE49-F238E27FC236}">
                <a16:creationId xmlns:a16="http://schemas.microsoft.com/office/drawing/2014/main" id="{A4AA017D-B816-6F3E-0D29-B08B6ABEDB6A}"/>
              </a:ext>
            </a:extLst>
          </p:cNvPr>
          <p:cNvSpPr/>
          <p:nvPr/>
        </p:nvSpPr>
        <p:spPr>
          <a:xfrm>
            <a:off x="2323726" y="4051300"/>
            <a:ext cx="3721474" cy="69845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Tree>
    <p:extLst>
      <p:ext uri="{BB962C8B-B14F-4D97-AF65-F5344CB8AC3E}">
        <p14:creationId xmlns:p14="http://schemas.microsoft.com/office/powerpoint/2010/main" val="57486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Results</a:t>
            </a:r>
            <a:endParaRPr lang="en-US"/>
          </a:p>
        </p:txBody>
      </p:sp>
      <p:sp>
        <p:nvSpPr>
          <p:cNvPr id="4" name="Isosceles Triangle 3">
            <a:extLst>
              <a:ext uri="{FF2B5EF4-FFF2-40B4-BE49-F238E27FC236}">
                <a16:creationId xmlns:a16="http://schemas.microsoft.com/office/drawing/2014/main" id="{DE52F075-B518-46F8-A9FB-C239FC6D1ADE}"/>
              </a:ext>
            </a:extLst>
          </p:cNvPr>
          <p:cNvSpPr/>
          <p:nvPr/>
        </p:nvSpPr>
        <p:spPr>
          <a:xfrm rot="5400000">
            <a:off x="1808181" y="1295799"/>
            <a:ext cx="634999" cy="535214"/>
          </a:xfrm>
          <a:prstGeom prs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98;p16">
            <a:extLst>
              <a:ext uri="{FF2B5EF4-FFF2-40B4-BE49-F238E27FC236}">
                <a16:creationId xmlns:a16="http://schemas.microsoft.com/office/drawing/2014/main" id="{62A873D5-CF0B-F2B6-674E-6548AEFD4194}"/>
              </a:ext>
            </a:extLst>
          </p:cNvPr>
          <p:cNvSpPr txBox="1"/>
          <p:nvPr/>
        </p:nvSpPr>
        <p:spPr>
          <a:xfrm rot="16200000">
            <a:off x="2380918" y="3073068"/>
            <a:ext cx="3019067" cy="316612"/>
          </a:xfrm>
          <a:prstGeom prst="rect">
            <a:avLst/>
          </a:prstGeom>
          <a:noFill/>
          <a:ln>
            <a:noFill/>
          </a:ln>
        </p:spPr>
        <p:txBody>
          <a:bodyPr spcFirstLastPara="1" wrap="square" lIns="91425" tIns="91425" rIns="91425" bIns="91425" anchor="t" anchorCtr="0">
            <a:noAutofit/>
          </a:bodyPr>
          <a:lstStyle/>
          <a:p>
            <a:pPr algn="ctr"/>
            <a:r>
              <a:rPr lang="en" sz="1100" b="1" u="sng">
                <a:solidFill>
                  <a:schemeClr val="dk1"/>
                </a:solidFill>
                <a:latin typeface="Fira Sans" panose="020B0503050000020004" pitchFamily="34" charset="0"/>
                <a:sym typeface="Fira Sans"/>
              </a:rPr>
              <a:t>Test set Metrics:</a:t>
            </a:r>
          </a:p>
          <a:p>
            <a:pPr algn="ctr"/>
            <a:endParaRPr lang="en" sz="1100">
              <a:solidFill>
                <a:schemeClr val="dk1"/>
              </a:solidFill>
              <a:latin typeface="Fira Sans" panose="020B0503050000020004" pitchFamily="34" charset="0"/>
              <a:sym typeface="Fira Sans"/>
            </a:endParaRPr>
          </a:p>
        </p:txBody>
      </p:sp>
      <p:sp>
        <p:nvSpPr>
          <p:cNvPr id="16" name="Google Shape;98;p16">
            <a:extLst>
              <a:ext uri="{FF2B5EF4-FFF2-40B4-BE49-F238E27FC236}">
                <a16:creationId xmlns:a16="http://schemas.microsoft.com/office/drawing/2014/main" id="{52F3D50D-5A69-D4BF-25A5-E961C33C47D9}"/>
              </a:ext>
            </a:extLst>
          </p:cNvPr>
          <p:cNvSpPr txBox="1"/>
          <p:nvPr/>
        </p:nvSpPr>
        <p:spPr>
          <a:xfrm>
            <a:off x="2667436" y="1284571"/>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Evaluation of Logistic Regression’s Performance</a:t>
            </a:r>
            <a:endParaRPr lang="en-US"/>
          </a:p>
        </p:txBody>
      </p:sp>
      <p:sp>
        <p:nvSpPr>
          <p:cNvPr id="5" name="Rectangle 4">
            <a:extLst>
              <a:ext uri="{FF2B5EF4-FFF2-40B4-BE49-F238E27FC236}">
                <a16:creationId xmlns:a16="http://schemas.microsoft.com/office/drawing/2014/main" id="{24BFBE41-EF9F-CB38-47F1-E97B41DC5544}"/>
              </a:ext>
            </a:extLst>
          </p:cNvPr>
          <p:cNvSpPr/>
          <p:nvPr/>
        </p:nvSpPr>
        <p:spPr>
          <a:xfrm>
            <a:off x="4133206" y="1722531"/>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8" name="Rectangle 7">
            <a:extLst>
              <a:ext uri="{FF2B5EF4-FFF2-40B4-BE49-F238E27FC236}">
                <a16:creationId xmlns:a16="http://schemas.microsoft.com/office/drawing/2014/main" id="{F0C89D97-0514-4DD4-768D-17C126FDC60E}"/>
              </a:ext>
            </a:extLst>
          </p:cNvPr>
          <p:cNvSpPr/>
          <p:nvPr/>
        </p:nvSpPr>
        <p:spPr>
          <a:xfrm>
            <a:off x="5363283" y="1721840"/>
            <a:ext cx="1531733" cy="39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Logistic Regression</a:t>
            </a:r>
            <a:endParaRPr lang="en-US" sz="1200" b="1">
              <a:solidFill>
                <a:schemeClr val="tx1"/>
              </a:solidFill>
              <a:latin typeface="Fira Sans" panose="020B05030500000200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AA13D4-EC87-C9B2-6F6F-258479104B3A}"/>
              </a:ext>
            </a:extLst>
          </p:cNvPr>
          <p:cNvSpPr/>
          <p:nvPr/>
        </p:nvSpPr>
        <p:spPr>
          <a:xfrm>
            <a:off x="4133206" y="2169427"/>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276F6E2-CA05-962E-8333-A3B42920698B}"/>
              </a:ext>
            </a:extLst>
          </p:cNvPr>
          <p:cNvSpPr/>
          <p:nvPr/>
        </p:nvSpPr>
        <p:spPr>
          <a:xfrm>
            <a:off x="4133206" y="2613190"/>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1763CA2-E46A-D177-48C7-A0A7B4EAA8FE}"/>
              </a:ext>
            </a:extLst>
          </p:cNvPr>
          <p:cNvSpPr/>
          <p:nvPr/>
        </p:nvSpPr>
        <p:spPr>
          <a:xfrm>
            <a:off x="4133206" y="3059069"/>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D1ACDF8-C9EF-6D7B-428A-2DE421372D58}"/>
              </a:ext>
            </a:extLst>
          </p:cNvPr>
          <p:cNvSpPr/>
          <p:nvPr/>
        </p:nvSpPr>
        <p:spPr>
          <a:xfrm>
            <a:off x="4133206" y="3497612"/>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AD0AF-D641-017D-7837-667F1F508FF8}"/>
              </a:ext>
            </a:extLst>
          </p:cNvPr>
          <p:cNvSpPr/>
          <p:nvPr/>
        </p:nvSpPr>
        <p:spPr>
          <a:xfrm>
            <a:off x="4133206" y="3928815"/>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425A897-BED8-7EA9-7062-2441DF467120}"/>
              </a:ext>
            </a:extLst>
          </p:cNvPr>
          <p:cNvSpPr/>
          <p:nvPr/>
        </p:nvSpPr>
        <p:spPr>
          <a:xfrm>
            <a:off x="4133206" y="4365934"/>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20" name="TextBox 19">
            <a:extLst>
              <a:ext uri="{FF2B5EF4-FFF2-40B4-BE49-F238E27FC236}">
                <a16:creationId xmlns:a16="http://schemas.microsoft.com/office/drawing/2014/main" id="{786F3C3A-C084-42CA-FF66-C05C0D59CA98}"/>
              </a:ext>
            </a:extLst>
          </p:cNvPr>
          <p:cNvSpPr txBox="1"/>
          <p:nvPr/>
        </p:nvSpPr>
        <p:spPr>
          <a:xfrm>
            <a:off x="5606823" y="222433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84.7%</a:t>
            </a:r>
          </a:p>
        </p:txBody>
      </p:sp>
      <p:sp>
        <p:nvSpPr>
          <p:cNvPr id="22" name="TextBox 21">
            <a:extLst>
              <a:ext uri="{FF2B5EF4-FFF2-40B4-BE49-F238E27FC236}">
                <a16:creationId xmlns:a16="http://schemas.microsoft.com/office/drawing/2014/main" id="{B39D16FD-ECE3-1109-6011-777647BD43FD}"/>
              </a:ext>
            </a:extLst>
          </p:cNvPr>
          <p:cNvSpPr txBox="1"/>
          <p:nvPr/>
        </p:nvSpPr>
        <p:spPr>
          <a:xfrm>
            <a:off x="5606823" y="265390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18.5%</a:t>
            </a:r>
          </a:p>
        </p:txBody>
      </p:sp>
      <p:sp>
        <p:nvSpPr>
          <p:cNvPr id="23" name="TextBox 22">
            <a:extLst>
              <a:ext uri="{FF2B5EF4-FFF2-40B4-BE49-F238E27FC236}">
                <a16:creationId xmlns:a16="http://schemas.microsoft.com/office/drawing/2014/main" id="{AF91C999-7781-DA25-C45C-D65B189D97B0}"/>
              </a:ext>
            </a:extLst>
          </p:cNvPr>
          <p:cNvSpPr txBox="1"/>
          <p:nvPr/>
        </p:nvSpPr>
        <p:spPr>
          <a:xfrm>
            <a:off x="5606823" y="310769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11.4%</a:t>
            </a:r>
          </a:p>
        </p:txBody>
      </p:sp>
      <p:sp>
        <p:nvSpPr>
          <p:cNvPr id="24" name="TextBox 23">
            <a:extLst>
              <a:ext uri="{FF2B5EF4-FFF2-40B4-BE49-F238E27FC236}">
                <a16:creationId xmlns:a16="http://schemas.microsoft.com/office/drawing/2014/main" id="{D019D27A-7968-6A5D-ABE2-A938FAA323B6}"/>
              </a:ext>
            </a:extLst>
          </p:cNvPr>
          <p:cNvSpPr txBox="1"/>
          <p:nvPr/>
        </p:nvSpPr>
        <p:spPr>
          <a:xfrm>
            <a:off x="5606823" y="3533656"/>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0.930</a:t>
            </a:r>
          </a:p>
        </p:txBody>
      </p:sp>
      <p:sp>
        <p:nvSpPr>
          <p:cNvPr id="25" name="TextBox 24">
            <a:extLst>
              <a:ext uri="{FF2B5EF4-FFF2-40B4-BE49-F238E27FC236}">
                <a16:creationId xmlns:a16="http://schemas.microsoft.com/office/drawing/2014/main" id="{72B8D30D-FAF8-5C8F-818E-FCE178413CCD}"/>
              </a:ext>
            </a:extLst>
          </p:cNvPr>
          <p:cNvSpPr txBox="1"/>
          <p:nvPr/>
        </p:nvSpPr>
        <p:spPr>
          <a:xfrm>
            <a:off x="5606823" y="397981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0.842</a:t>
            </a:r>
          </a:p>
        </p:txBody>
      </p:sp>
      <p:sp>
        <p:nvSpPr>
          <p:cNvPr id="26" name="TextBox 25">
            <a:extLst>
              <a:ext uri="{FF2B5EF4-FFF2-40B4-BE49-F238E27FC236}">
                <a16:creationId xmlns:a16="http://schemas.microsoft.com/office/drawing/2014/main" id="{76181A19-C0E2-6EA2-6853-8A8E6DCD5279}"/>
              </a:ext>
            </a:extLst>
          </p:cNvPr>
          <p:cNvSpPr txBox="1"/>
          <p:nvPr/>
        </p:nvSpPr>
        <p:spPr>
          <a:xfrm>
            <a:off x="5606823" y="44030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0.868</a:t>
            </a:r>
          </a:p>
        </p:txBody>
      </p:sp>
      <p:pic>
        <p:nvPicPr>
          <p:cNvPr id="6" name="Picture 4" descr="Land Transport Authority (LTA)">
            <a:extLst>
              <a:ext uri="{FF2B5EF4-FFF2-40B4-BE49-F238E27FC236}">
                <a16:creationId xmlns:a16="http://schemas.microsoft.com/office/drawing/2014/main" id="{61B28384-E352-27C1-E83A-280DEADD4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15">
            <a:extLst>
              <a:ext uri="{FF2B5EF4-FFF2-40B4-BE49-F238E27FC236}">
                <a16:creationId xmlns:a16="http://schemas.microsoft.com/office/drawing/2014/main" id="{1709F917-D5BB-6F37-E59A-0E99DBB8E1C3}"/>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292700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 </a:t>
            </a:r>
            <a:endParaRPr lang="en-US"/>
          </a:p>
        </p:txBody>
      </p:sp>
      <p:sp>
        <p:nvSpPr>
          <p:cNvPr id="5" name="Isosceles Triangle 4">
            <a:extLst>
              <a:ext uri="{FF2B5EF4-FFF2-40B4-BE49-F238E27FC236}">
                <a16:creationId xmlns:a16="http://schemas.microsoft.com/office/drawing/2014/main" id="{9F70A1B4-A7FB-51D0-A083-5DC2D5378D12}"/>
              </a:ext>
            </a:extLst>
          </p:cNvPr>
          <p:cNvSpPr/>
          <p:nvPr/>
        </p:nvSpPr>
        <p:spPr>
          <a:xfrm rot="5400000">
            <a:off x="1808181" y="2171471"/>
            <a:ext cx="634999" cy="53521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8;p16">
            <a:extLst>
              <a:ext uri="{FF2B5EF4-FFF2-40B4-BE49-F238E27FC236}">
                <a16:creationId xmlns:a16="http://schemas.microsoft.com/office/drawing/2014/main" id="{B8A975EE-42FB-CF92-57EF-CD9E590260C8}"/>
              </a:ext>
            </a:extLst>
          </p:cNvPr>
          <p:cNvSpPr txBox="1"/>
          <p:nvPr/>
        </p:nvSpPr>
        <p:spPr>
          <a:xfrm>
            <a:off x="2843105" y="1316842"/>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Multivariate Adaptive Regression Splines (MARS) is a highly flexible regression model</a:t>
            </a:r>
            <a:endParaRPr lang="en-US"/>
          </a:p>
        </p:txBody>
      </p:sp>
      <p:sp>
        <p:nvSpPr>
          <p:cNvPr id="6" name="Google Shape;98;p16">
            <a:extLst>
              <a:ext uri="{FF2B5EF4-FFF2-40B4-BE49-F238E27FC236}">
                <a16:creationId xmlns:a16="http://schemas.microsoft.com/office/drawing/2014/main" id="{2D2F4126-B7F1-1F4C-FEE2-505D585D4059}"/>
              </a:ext>
            </a:extLst>
          </p:cNvPr>
          <p:cNvSpPr txBox="1"/>
          <p:nvPr/>
        </p:nvSpPr>
        <p:spPr>
          <a:xfrm>
            <a:off x="2470808" y="1737363"/>
            <a:ext cx="3248652" cy="3035806"/>
          </a:xfrm>
          <a:prstGeom prst="rect">
            <a:avLst/>
          </a:prstGeom>
          <a:noFill/>
          <a:ln w="12700">
            <a:noFill/>
          </a:ln>
        </p:spPr>
        <p:txBody>
          <a:bodyPr spcFirstLastPara="1" wrap="square" lIns="91425" tIns="91425" rIns="91425" bIns="91425" anchor="ctr" anchorCtr="0">
            <a:noAutofit/>
          </a:bodyPr>
          <a:lstStyle/>
          <a:p>
            <a:r>
              <a:rPr lang="en" sz="1200" b="1" u="sng">
                <a:solidFill>
                  <a:schemeClr val="dk1"/>
                </a:solidFill>
                <a:latin typeface="Fira Sans" panose="020B0503050000020004" pitchFamily="34" charset="0"/>
                <a:sym typeface="Fira Sans"/>
              </a:rPr>
              <a:t>How it Works:</a:t>
            </a:r>
            <a:endParaRPr lang="en" sz="1200">
              <a:solidFill>
                <a:schemeClr val="dk1"/>
              </a:solidFill>
              <a:latin typeface="Fira Sans" panose="020B0503050000020004" pitchFamily="34" charset="0"/>
              <a:sym typeface="Fira Sans"/>
            </a:endParaRPr>
          </a:p>
          <a:p>
            <a:pPr marL="228600" indent="-228600">
              <a:lnSpc>
                <a:spcPct val="150000"/>
              </a:lnSpc>
              <a:buAutoNum type="arabicPeriod"/>
            </a:pPr>
            <a:r>
              <a:rPr lang="en" sz="1200" b="1">
                <a:solidFill>
                  <a:schemeClr val="dk1"/>
                </a:solidFill>
                <a:latin typeface="Fira Sans" panose="020B0503050000020004" pitchFamily="34" charset="0"/>
                <a:sym typeface="Fira Sans"/>
              </a:rPr>
              <a:t>Recursively</a:t>
            </a:r>
            <a:r>
              <a:rPr lang="en" sz="1200">
                <a:solidFill>
                  <a:schemeClr val="dk1"/>
                </a:solidFill>
                <a:latin typeface="Fira Sans" panose="020B0503050000020004" pitchFamily="34" charset="0"/>
                <a:sym typeface="Fira Sans"/>
              </a:rPr>
              <a:t> partitioning the data into </a:t>
            </a:r>
            <a:r>
              <a:rPr lang="en" sz="1200" b="1">
                <a:solidFill>
                  <a:schemeClr val="dk1"/>
                </a:solidFill>
                <a:latin typeface="Fira Sans" panose="020B0503050000020004" pitchFamily="34" charset="0"/>
                <a:sym typeface="Fira Sans"/>
              </a:rPr>
              <a:t>smaller segments</a:t>
            </a:r>
            <a:r>
              <a:rPr lang="en" sz="1200">
                <a:solidFill>
                  <a:schemeClr val="dk1"/>
                </a:solidFill>
                <a:latin typeface="Fira Sans" panose="020B0503050000020004" pitchFamily="34" charset="0"/>
                <a:sym typeface="Fira Sans"/>
              </a:rPr>
              <a:t>/ “splines”</a:t>
            </a:r>
          </a:p>
          <a:p>
            <a:pPr marL="228600" indent="-228600">
              <a:lnSpc>
                <a:spcPct val="150000"/>
              </a:lnSpc>
              <a:buAutoNum type="arabicPeriod"/>
            </a:pPr>
            <a:r>
              <a:rPr lang="en" sz="1200">
                <a:solidFill>
                  <a:schemeClr val="dk1"/>
                </a:solidFill>
                <a:latin typeface="Fira Sans" panose="020B0503050000020004" pitchFamily="34" charset="0"/>
                <a:sym typeface="Fira Sans"/>
              </a:rPr>
              <a:t>The position of where each change in segments happens, “</a:t>
            </a:r>
            <a:r>
              <a:rPr lang="en" sz="1200" b="1">
                <a:solidFill>
                  <a:schemeClr val="dk1"/>
                </a:solidFill>
                <a:latin typeface="Fira Sans" panose="020B0503050000020004" pitchFamily="34" charset="0"/>
                <a:sym typeface="Fira Sans"/>
              </a:rPr>
              <a:t>knots</a:t>
            </a:r>
            <a:r>
              <a:rPr lang="en" sz="1200">
                <a:solidFill>
                  <a:schemeClr val="dk1"/>
                </a:solidFill>
                <a:latin typeface="Fira Sans" panose="020B0503050000020004" pitchFamily="34" charset="0"/>
                <a:sym typeface="Fira Sans"/>
              </a:rPr>
              <a:t>”, are based on each </a:t>
            </a:r>
            <a:r>
              <a:rPr lang="en" sz="1200" b="1">
                <a:solidFill>
                  <a:schemeClr val="dk1"/>
                </a:solidFill>
                <a:latin typeface="Fira Sans" panose="020B0503050000020004" pitchFamily="34" charset="0"/>
                <a:sym typeface="Fira Sans"/>
              </a:rPr>
              <a:t>predictor’s relationship with response variable</a:t>
            </a:r>
          </a:p>
          <a:p>
            <a:pPr marL="228600" indent="-228600">
              <a:lnSpc>
                <a:spcPct val="150000"/>
              </a:lnSpc>
              <a:buAutoNum type="arabicPeriod"/>
            </a:pPr>
            <a:r>
              <a:rPr lang="en-US" sz="1200">
                <a:latin typeface="Fira Sans" panose="020B0503050000020004" pitchFamily="34" charset="0"/>
              </a:rPr>
              <a:t>Each segment has a </a:t>
            </a:r>
            <a:r>
              <a:rPr lang="en-US" sz="1200" b="1">
                <a:latin typeface="Fira Sans" panose="020B0503050000020004" pitchFamily="34" charset="0"/>
              </a:rPr>
              <a:t>linear regression </a:t>
            </a:r>
            <a:r>
              <a:rPr lang="en-US" sz="1200">
                <a:latin typeface="Fira Sans" panose="020B0503050000020004" pitchFamily="34" charset="0"/>
              </a:rPr>
              <a:t>fitted into it</a:t>
            </a:r>
          </a:p>
          <a:p>
            <a:pPr marL="228600" indent="-228600">
              <a:lnSpc>
                <a:spcPct val="150000"/>
              </a:lnSpc>
              <a:buAutoNum type="arabicPeriod"/>
            </a:pPr>
            <a:r>
              <a:rPr lang="en-US" sz="1200">
                <a:latin typeface="Fira Sans" panose="020B0503050000020004" pitchFamily="34" charset="0"/>
              </a:rPr>
              <a:t>Able to identify </a:t>
            </a:r>
          </a:p>
          <a:p>
            <a:pPr>
              <a:lnSpc>
                <a:spcPct val="150000"/>
              </a:lnSpc>
            </a:pPr>
            <a:r>
              <a:rPr lang="en-US" sz="1200">
                <a:latin typeface="Fira Sans" panose="020B0503050000020004" pitchFamily="34" charset="0"/>
              </a:rPr>
              <a:t>      between various explanatory variables</a:t>
            </a:r>
          </a:p>
        </p:txBody>
      </p:sp>
      <p:pic>
        <p:nvPicPr>
          <p:cNvPr id="7" name="Picture 6">
            <a:extLst>
              <a:ext uri="{FF2B5EF4-FFF2-40B4-BE49-F238E27FC236}">
                <a16:creationId xmlns:a16="http://schemas.microsoft.com/office/drawing/2014/main" id="{CAE8DE59-A4D4-0607-B798-678ED3204C15}"/>
              </a:ext>
            </a:extLst>
          </p:cNvPr>
          <p:cNvPicPr>
            <a:picLocks noChangeAspect="1"/>
          </p:cNvPicPr>
          <p:nvPr/>
        </p:nvPicPr>
        <p:blipFill>
          <a:blip r:embed="rId3"/>
          <a:stretch>
            <a:fillRect/>
          </a:stretch>
        </p:blipFill>
        <p:spPr>
          <a:xfrm>
            <a:off x="5841430" y="1973474"/>
            <a:ext cx="3253758" cy="2540887"/>
          </a:xfrm>
          <a:prstGeom prst="rect">
            <a:avLst/>
          </a:prstGeom>
          <a:ln>
            <a:solidFill>
              <a:schemeClr val="tx1"/>
            </a:solidFill>
          </a:ln>
        </p:spPr>
      </p:pic>
      <p:sp>
        <p:nvSpPr>
          <p:cNvPr id="8" name="Oval 7">
            <a:extLst>
              <a:ext uri="{FF2B5EF4-FFF2-40B4-BE49-F238E27FC236}">
                <a16:creationId xmlns:a16="http://schemas.microsoft.com/office/drawing/2014/main" id="{4FC8F454-505F-4A4E-CBDD-0BD6D3A8F881}"/>
              </a:ext>
            </a:extLst>
          </p:cNvPr>
          <p:cNvSpPr/>
          <p:nvPr/>
        </p:nvSpPr>
        <p:spPr>
          <a:xfrm>
            <a:off x="6168588" y="2283380"/>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9" name="Oval 8">
            <a:extLst>
              <a:ext uri="{FF2B5EF4-FFF2-40B4-BE49-F238E27FC236}">
                <a16:creationId xmlns:a16="http://schemas.microsoft.com/office/drawing/2014/main" id="{E2D4A203-F933-E735-E395-719B73027D50}"/>
              </a:ext>
            </a:extLst>
          </p:cNvPr>
          <p:cNvSpPr/>
          <p:nvPr/>
        </p:nvSpPr>
        <p:spPr>
          <a:xfrm>
            <a:off x="7804074" y="2219233"/>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0" name="Oval 9">
            <a:extLst>
              <a:ext uri="{FF2B5EF4-FFF2-40B4-BE49-F238E27FC236}">
                <a16:creationId xmlns:a16="http://schemas.microsoft.com/office/drawing/2014/main" id="{7FF8D7A5-1A3A-C547-E6C9-09AE9F81D269}"/>
              </a:ext>
            </a:extLst>
          </p:cNvPr>
          <p:cNvSpPr/>
          <p:nvPr/>
        </p:nvSpPr>
        <p:spPr>
          <a:xfrm>
            <a:off x="8621606" y="2739891"/>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1" name="Oval 10">
            <a:extLst>
              <a:ext uri="{FF2B5EF4-FFF2-40B4-BE49-F238E27FC236}">
                <a16:creationId xmlns:a16="http://schemas.microsoft.com/office/drawing/2014/main" id="{BA8510A9-F96D-F88B-938E-A8D8A830F2FA}"/>
              </a:ext>
            </a:extLst>
          </p:cNvPr>
          <p:cNvSpPr/>
          <p:nvPr/>
        </p:nvSpPr>
        <p:spPr>
          <a:xfrm>
            <a:off x="8621606" y="3958388"/>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2" name="Oval 11">
            <a:extLst>
              <a:ext uri="{FF2B5EF4-FFF2-40B4-BE49-F238E27FC236}">
                <a16:creationId xmlns:a16="http://schemas.microsoft.com/office/drawing/2014/main" id="{7A73B20F-D094-BF53-AEC2-774EB7DBF4A8}"/>
              </a:ext>
            </a:extLst>
          </p:cNvPr>
          <p:cNvSpPr/>
          <p:nvPr/>
        </p:nvSpPr>
        <p:spPr>
          <a:xfrm>
            <a:off x="8474855" y="3941546"/>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3" name="Oval 12">
            <a:extLst>
              <a:ext uri="{FF2B5EF4-FFF2-40B4-BE49-F238E27FC236}">
                <a16:creationId xmlns:a16="http://schemas.microsoft.com/office/drawing/2014/main" id="{FDF609CE-7E9A-46B4-39E6-1795E8D8B7E3}"/>
              </a:ext>
            </a:extLst>
          </p:cNvPr>
          <p:cNvSpPr/>
          <p:nvPr/>
        </p:nvSpPr>
        <p:spPr>
          <a:xfrm>
            <a:off x="8027573" y="3526713"/>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4" name="Oval 13">
            <a:extLst>
              <a:ext uri="{FF2B5EF4-FFF2-40B4-BE49-F238E27FC236}">
                <a16:creationId xmlns:a16="http://schemas.microsoft.com/office/drawing/2014/main" id="{464B4770-336C-E124-7C8B-18CB73FDACBA}"/>
              </a:ext>
            </a:extLst>
          </p:cNvPr>
          <p:cNvSpPr/>
          <p:nvPr/>
        </p:nvSpPr>
        <p:spPr>
          <a:xfrm>
            <a:off x="7804073" y="3524082"/>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6" name="Oval 15">
            <a:extLst>
              <a:ext uri="{FF2B5EF4-FFF2-40B4-BE49-F238E27FC236}">
                <a16:creationId xmlns:a16="http://schemas.microsoft.com/office/drawing/2014/main" id="{C5DF3B3B-C80E-9101-CDBF-402D6B3CD8A2}"/>
              </a:ext>
            </a:extLst>
          </p:cNvPr>
          <p:cNvSpPr/>
          <p:nvPr/>
        </p:nvSpPr>
        <p:spPr>
          <a:xfrm>
            <a:off x="6137901" y="3496222"/>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8" name="Oval 17">
            <a:extLst>
              <a:ext uri="{FF2B5EF4-FFF2-40B4-BE49-F238E27FC236}">
                <a16:creationId xmlns:a16="http://schemas.microsoft.com/office/drawing/2014/main" id="{BCA25D95-C555-3A9D-5346-5693191D899C}"/>
              </a:ext>
            </a:extLst>
          </p:cNvPr>
          <p:cNvSpPr/>
          <p:nvPr/>
        </p:nvSpPr>
        <p:spPr>
          <a:xfrm>
            <a:off x="6377035" y="3510819"/>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20" name="Oval 19">
            <a:extLst>
              <a:ext uri="{FF2B5EF4-FFF2-40B4-BE49-F238E27FC236}">
                <a16:creationId xmlns:a16="http://schemas.microsoft.com/office/drawing/2014/main" id="{A211446B-530F-4CE4-EED0-E74F620C8DAB}"/>
              </a:ext>
            </a:extLst>
          </p:cNvPr>
          <p:cNvSpPr/>
          <p:nvPr/>
        </p:nvSpPr>
        <p:spPr>
          <a:xfrm>
            <a:off x="6968369" y="3980389"/>
            <a:ext cx="223499" cy="21852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26" name="TextBox 25">
            <a:extLst>
              <a:ext uri="{FF2B5EF4-FFF2-40B4-BE49-F238E27FC236}">
                <a16:creationId xmlns:a16="http://schemas.microsoft.com/office/drawing/2014/main" id="{4E6AB6AD-8228-314C-EEA2-F49AD3B67310}"/>
              </a:ext>
            </a:extLst>
          </p:cNvPr>
          <p:cNvSpPr txBox="1"/>
          <p:nvPr/>
        </p:nvSpPr>
        <p:spPr>
          <a:xfrm>
            <a:off x="3793681" y="4182787"/>
            <a:ext cx="4572000" cy="276999"/>
          </a:xfrm>
          <a:prstGeom prst="rect">
            <a:avLst/>
          </a:prstGeom>
          <a:noFill/>
        </p:spPr>
        <p:txBody>
          <a:bodyPr wrap="square">
            <a:spAutoFit/>
          </a:bodyPr>
          <a:lstStyle/>
          <a:p>
            <a:r>
              <a:rPr lang="en-SG" sz="1200" b="1">
                <a:solidFill>
                  <a:schemeClr val="dk1"/>
                </a:solidFill>
                <a:latin typeface="Fira Sans" panose="020B0503050000020004" pitchFamily="34" charset="0"/>
                <a:sym typeface="Fira Sans"/>
              </a:rPr>
              <a:t>non-linear interactions </a:t>
            </a:r>
            <a:endParaRPr lang="en-SG" sz="1200" b="1"/>
          </a:p>
        </p:txBody>
      </p:sp>
      <p:pic>
        <p:nvPicPr>
          <p:cNvPr id="27" name="Picture 4" descr="Land Transport Authority (LTA)">
            <a:extLst>
              <a:ext uri="{FF2B5EF4-FFF2-40B4-BE49-F238E27FC236}">
                <a16:creationId xmlns:a16="http://schemas.microsoft.com/office/drawing/2014/main" id="{14F18577-44F4-1800-A569-DA2DB56D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57;p15">
            <a:extLst>
              <a:ext uri="{FF2B5EF4-FFF2-40B4-BE49-F238E27FC236}">
                <a16:creationId xmlns:a16="http://schemas.microsoft.com/office/drawing/2014/main" id="{A66CE032-2CAD-E04E-5D48-D1CF0C9B4A49}"/>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401127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568627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Business Problem</a:t>
            </a: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Google Shape;98;p16">
            <a:extLst>
              <a:ext uri="{FF2B5EF4-FFF2-40B4-BE49-F238E27FC236}">
                <a16:creationId xmlns:a16="http://schemas.microsoft.com/office/drawing/2014/main" id="{A17F9869-0ABF-8833-7CAC-330467755817}"/>
              </a:ext>
            </a:extLst>
          </p:cNvPr>
          <p:cNvSpPr txBox="1"/>
          <p:nvPr/>
        </p:nvSpPr>
        <p:spPr>
          <a:xfrm>
            <a:off x="529949" y="1110730"/>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ea typeface="Fira Sans"/>
                <a:cs typeface="Fira Sans"/>
                <a:sym typeface="Fira Sans"/>
              </a:rPr>
              <a:t>Road Accident Statistics</a:t>
            </a:r>
            <a:endParaRPr lang="en-US" sz="1600" b="1">
              <a:solidFill>
                <a:schemeClr val="dk1"/>
              </a:solidFill>
              <a:latin typeface="Fira Sans Medium"/>
              <a:ea typeface="Fira Sans"/>
              <a:cs typeface="Fira Sans"/>
            </a:endParaRPr>
          </a:p>
        </p:txBody>
      </p:sp>
      <p:pic>
        <p:nvPicPr>
          <p:cNvPr id="16" name="Picture 16" descr="Chart, bar chart&#10;&#10;Description automatically generated">
            <a:extLst>
              <a:ext uri="{FF2B5EF4-FFF2-40B4-BE49-F238E27FC236}">
                <a16:creationId xmlns:a16="http://schemas.microsoft.com/office/drawing/2014/main" id="{F5CB3ACF-1B74-DD20-389C-BF3F5A04A929}"/>
              </a:ext>
            </a:extLst>
          </p:cNvPr>
          <p:cNvPicPr>
            <a:picLocks noChangeAspect="1"/>
          </p:cNvPicPr>
          <p:nvPr/>
        </p:nvPicPr>
        <p:blipFill>
          <a:blip r:embed="rId3"/>
          <a:stretch>
            <a:fillRect/>
          </a:stretch>
        </p:blipFill>
        <p:spPr>
          <a:xfrm>
            <a:off x="4703989" y="1272267"/>
            <a:ext cx="4308021" cy="2571749"/>
          </a:xfrm>
          <a:prstGeom prst="rect">
            <a:avLst/>
          </a:prstGeom>
        </p:spPr>
      </p:pic>
      <p:sp>
        <p:nvSpPr>
          <p:cNvPr id="17" name="TextBox 16">
            <a:extLst>
              <a:ext uri="{FF2B5EF4-FFF2-40B4-BE49-F238E27FC236}">
                <a16:creationId xmlns:a16="http://schemas.microsoft.com/office/drawing/2014/main" id="{F7B2B866-A8BB-E98A-DF66-794BE54CAB7A}"/>
              </a:ext>
            </a:extLst>
          </p:cNvPr>
          <p:cNvSpPr txBox="1"/>
          <p:nvPr/>
        </p:nvSpPr>
        <p:spPr>
          <a:xfrm>
            <a:off x="5452077" y="3734559"/>
            <a:ext cx="2812192" cy="30777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Fira Sans"/>
              </a:rPr>
              <a:t>Number of fatalities per vehicle</a:t>
            </a:r>
            <a:endParaRPr lang="en-US">
              <a:latin typeface="Fira Sans"/>
            </a:endParaRPr>
          </a:p>
        </p:txBody>
      </p:sp>
      <p:pic>
        <p:nvPicPr>
          <p:cNvPr id="18" name="Picture 18" descr="Chart, bar chart&#10;&#10;Description automatically generated">
            <a:extLst>
              <a:ext uri="{FF2B5EF4-FFF2-40B4-BE49-F238E27FC236}">
                <a16:creationId xmlns:a16="http://schemas.microsoft.com/office/drawing/2014/main" id="{053B3B02-6FF7-5A45-5A22-FE6992E81197}"/>
              </a:ext>
            </a:extLst>
          </p:cNvPr>
          <p:cNvPicPr>
            <a:picLocks noChangeAspect="1"/>
          </p:cNvPicPr>
          <p:nvPr/>
        </p:nvPicPr>
        <p:blipFill>
          <a:blip r:embed="rId4"/>
          <a:stretch>
            <a:fillRect/>
          </a:stretch>
        </p:blipFill>
        <p:spPr>
          <a:xfrm>
            <a:off x="458560" y="1615058"/>
            <a:ext cx="4308021" cy="1906581"/>
          </a:xfrm>
          <a:prstGeom prst="rect">
            <a:avLst/>
          </a:prstGeom>
        </p:spPr>
      </p:pic>
      <p:sp>
        <p:nvSpPr>
          <p:cNvPr id="19" name="TextBox 18">
            <a:extLst>
              <a:ext uri="{FF2B5EF4-FFF2-40B4-BE49-F238E27FC236}">
                <a16:creationId xmlns:a16="http://schemas.microsoft.com/office/drawing/2014/main" id="{02A9DD93-FDED-3129-29D7-E659DAE0298B}"/>
              </a:ext>
            </a:extLst>
          </p:cNvPr>
          <p:cNvSpPr txBox="1"/>
          <p:nvPr/>
        </p:nvSpPr>
        <p:spPr>
          <a:xfrm>
            <a:off x="1591819" y="3734559"/>
            <a:ext cx="2051509" cy="30777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Fira Sans"/>
              </a:rPr>
              <a:t>Number of fatalities </a:t>
            </a:r>
            <a:endParaRPr lang="en-US">
              <a:latin typeface="Fira Sans"/>
            </a:endParaRPr>
          </a:p>
        </p:txBody>
      </p:sp>
      <p:pic>
        <p:nvPicPr>
          <p:cNvPr id="2" name="Picture 4" descr="Land Transport Authority (LTA)">
            <a:extLst>
              <a:ext uri="{FF2B5EF4-FFF2-40B4-BE49-F238E27FC236}">
                <a16:creationId xmlns:a16="http://schemas.microsoft.com/office/drawing/2014/main" id="{7F7BCADB-2325-3308-EA9C-5110CE8F74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0B627054-EF0B-4768-55BE-D41C18E4CB23}"/>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140189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Optimising</a:t>
            </a:r>
            <a:endParaRPr lang="en-US"/>
          </a:p>
        </p:txBody>
      </p:sp>
      <p:sp>
        <p:nvSpPr>
          <p:cNvPr id="5" name="Isosceles Triangle 4">
            <a:extLst>
              <a:ext uri="{FF2B5EF4-FFF2-40B4-BE49-F238E27FC236}">
                <a16:creationId xmlns:a16="http://schemas.microsoft.com/office/drawing/2014/main" id="{9F70A1B4-A7FB-51D0-A083-5DC2D5378D12}"/>
              </a:ext>
            </a:extLst>
          </p:cNvPr>
          <p:cNvSpPr/>
          <p:nvPr/>
        </p:nvSpPr>
        <p:spPr>
          <a:xfrm rot="5400000">
            <a:off x="1808181" y="2171471"/>
            <a:ext cx="634999" cy="53521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8;p16">
            <a:extLst>
              <a:ext uri="{FF2B5EF4-FFF2-40B4-BE49-F238E27FC236}">
                <a16:creationId xmlns:a16="http://schemas.microsoft.com/office/drawing/2014/main" id="{894CEFD7-CD88-E27E-6FD7-E1A0755B850C}"/>
              </a:ext>
            </a:extLst>
          </p:cNvPr>
          <p:cNvSpPr txBox="1"/>
          <p:nvPr/>
        </p:nvSpPr>
        <p:spPr>
          <a:xfrm>
            <a:off x="2843105" y="1316842"/>
            <a:ext cx="5145334"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Optimising MARS by varying the number of “Degrees”</a:t>
            </a:r>
            <a:endParaRPr lang="en-US"/>
          </a:p>
        </p:txBody>
      </p:sp>
      <p:sp>
        <p:nvSpPr>
          <p:cNvPr id="4" name="Google Shape;98;p16">
            <a:extLst>
              <a:ext uri="{FF2B5EF4-FFF2-40B4-BE49-F238E27FC236}">
                <a16:creationId xmlns:a16="http://schemas.microsoft.com/office/drawing/2014/main" id="{ADE95ACF-47D5-CA00-95A8-E524CFA402B1}"/>
              </a:ext>
            </a:extLst>
          </p:cNvPr>
          <p:cNvSpPr txBox="1"/>
          <p:nvPr/>
        </p:nvSpPr>
        <p:spPr>
          <a:xfrm>
            <a:off x="2585265" y="2571750"/>
            <a:ext cx="5650385" cy="601355"/>
          </a:xfrm>
          <a:prstGeom prst="rect">
            <a:avLst/>
          </a:prstGeom>
          <a:noFill/>
          <a:ln>
            <a:noFill/>
          </a:ln>
        </p:spPr>
        <p:txBody>
          <a:bodyPr spcFirstLastPara="1" wrap="square" lIns="91425" tIns="91425" rIns="91425" bIns="91425" anchor="ctr" anchorCtr="0">
            <a:noAutofit/>
          </a:bodyPr>
          <a:lstStyle/>
          <a:p>
            <a:pPr algn="ctr"/>
            <a:endParaRPr lang="en-SG" sz="1200">
              <a:solidFill>
                <a:schemeClr val="dk1"/>
              </a:solidFill>
              <a:latin typeface="Fira Sans" panose="020B0503050000020004" pitchFamily="34" charset="0"/>
              <a:sym typeface="Fira Sans"/>
            </a:endParaRPr>
          </a:p>
          <a:p>
            <a:pPr algn="ctr"/>
            <a:r>
              <a:rPr lang="en-SG" sz="1200" b="1">
                <a:solidFill>
                  <a:schemeClr val="dk1"/>
                </a:solidFill>
                <a:latin typeface="Fira Sans" panose="020B0503050000020004" pitchFamily="34" charset="0"/>
                <a:sym typeface="Fira Sans"/>
              </a:rPr>
              <a:t>“Degrees” </a:t>
            </a:r>
            <a:r>
              <a:rPr lang="en-SG" sz="1200">
                <a:solidFill>
                  <a:schemeClr val="dk1"/>
                </a:solidFill>
                <a:latin typeface="Fira Sans" panose="020B0503050000020004" pitchFamily="34" charset="0"/>
                <a:sym typeface="Fira Sans"/>
              </a:rPr>
              <a:t>refer to the maximum number of features involved in each interaction.</a:t>
            </a:r>
            <a:endParaRPr lang="en-US" sz="1200">
              <a:latin typeface="Fira Sans" panose="020B0503050000020004" pitchFamily="34" charset="0"/>
            </a:endParaRPr>
          </a:p>
        </p:txBody>
      </p:sp>
      <p:sp>
        <p:nvSpPr>
          <p:cNvPr id="8" name="TextBox 7">
            <a:extLst>
              <a:ext uri="{FF2B5EF4-FFF2-40B4-BE49-F238E27FC236}">
                <a16:creationId xmlns:a16="http://schemas.microsoft.com/office/drawing/2014/main" id="{5FF30F4D-0ABF-7DCF-063A-48855844BA3E}"/>
              </a:ext>
            </a:extLst>
          </p:cNvPr>
          <p:cNvSpPr txBox="1"/>
          <p:nvPr/>
        </p:nvSpPr>
        <p:spPr>
          <a:xfrm>
            <a:off x="3124457" y="1968095"/>
            <a:ext cx="4572000" cy="461665"/>
          </a:xfrm>
          <a:prstGeom prst="rect">
            <a:avLst/>
          </a:prstGeom>
          <a:noFill/>
        </p:spPr>
        <p:txBody>
          <a:bodyPr wrap="square">
            <a:spAutoFit/>
          </a:bodyPr>
          <a:lstStyle/>
          <a:p>
            <a:pPr algn="ctr"/>
            <a:r>
              <a:rPr lang="en-SG" sz="1200">
                <a:solidFill>
                  <a:schemeClr val="dk1"/>
                </a:solidFill>
                <a:latin typeface="Fira Sans" panose="020B0503050000020004" pitchFamily="34" charset="0"/>
                <a:sym typeface="Fira Sans"/>
              </a:rPr>
              <a:t>Identify                                            between various factors, and how such interaction affect the response variable</a:t>
            </a:r>
          </a:p>
        </p:txBody>
      </p:sp>
      <p:sp>
        <p:nvSpPr>
          <p:cNvPr id="10" name="TextBox 9">
            <a:extLst>
              <a:ext uri="{FF2B5EF4-FFF2-40B4-BE49-F238E27FC236}">
                <a16:creationId xmlns:a16="http://schemas.microsoft.com/office/drawing/2014/main" id="{1FF048FA-C0C9-5E0C-5347-4A0E7D73E022}"/>
              </a:ext>
            </a:extLst>
          </p:cNvPr>
          <p:cNvSpPr txBox="1"/>
          <p:nvPr/>
        </p:nvSpPr>
        <p:spPr>
          <a:xfrm>
            <a:off x="3773764" y="1958261"/>
            <a:ext cx="4572000" cy="276999"/>
          </a:xfrm>
          <a:prstGeom prst="rect">
            <a:avLst/>
          </a:prstGeom>
          <a:noFill/>
        </p:spPr>
        <p:txBody>
          <a:bodyPr wrap="square">
            <a:spAutoFit/>
          </a:bodyPr>
          <a:lstStyle/>
          <a:p>
            <a:r>
              <a:rPr lang="en-SG" sz="1200" b="1">
                <a:solidFill>
                  <a:schemeClr val="dk1"/>
                </a:solidFill>
                <a:latin typeface="Fira Sans" panose="020B0503050000020004" pitchFamily="34" charset="0"/>
                <a:sym typeface="Fira Sans"/>
              </a:rPr>
              <a:t>non-linear interactions </a:t>
            </a:r>
            <a:endParaRPr lang="en-SG" sz="1200" b="1"/>
          </a:p>
        </p:txBody>
      </p:sp>
      <p:sp>
        <p:nvSpPr>
          <p:cNvPr id="11" name="Arrow: Down 10">
            <a:extLst>
              <a:ext uri="{FF2B5EF4-FFF2-40B4-BE49-F238E27FC236}">
                <a16:creationId xmlns:a16="http://schemas.microsoft.com/office/drawing/2014/main" id="{C1F96966-C459-E6B8-2E6B-6F1A0AA61187}"/>
              </a:ext>
            </a:extLst>
          </p:cNvPr>
          <p:cNvSpPr/>
          <p:nvPr/>
        </p:nvSpPr>
        <p:spPr>
          <a:xfrm>
            <a:off x="5250437" y="2456060"/>
            <a:ext cx="320040" cy="344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6" name="Picture 2">
            <a:extLst>
              <a:ext uri="{FF2B5EF4-FFF2-40B4-BE49-F238E27FC236}">
                <a16:creationId xmlns:a16="http://schemas.microsoft.com/office/drawing/2014/main" id="{A7909245-74C3-0769-C6F0-E362FA31C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265" y="3234722"/>
            <a:ext cx="5841235" cy="1422865"/>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95E8C57-D511-516E-89A1-6D50429D434D}"/>
              </a:ext>
            </a:extLst>
          </p:cNvPr>
          <p:cNvSpPr/>
          <p:nvPr/>
        </p:nvSpPr>
        <p:spPr>
          <a:xfrm>
            <a:off x="2585265" y="3764939"/>
            <a:ext cx="5841235" cy="203557"/>
          </a:xfrm>
          <a:prstGeom prst="rect">
            <a:avLst/>
          </a:prstGeom>
          <a:noFill/>
          <a:ln w="28575">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pic>
        <p:nvPicPr>
          <p:cNvPr id="13" name="Picture 4" descr="Land Transport Authority (LTA)">
            <a:extLst>
              <a:ext uri="{FF2B5EF4-FFF2-40B4-BE49-F238E27FC236}">
                <a16:creationId xmlns:a16="http://schemas.microsoft.com/office/drawing/2014/main" id="{D95A3908-45D5-9904-2B37-A742C4E56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57;p15">
            <a:extLst>
              <a:ext uri="{FF2B5EF4-FFF2-40B4-BE49-F238E27FC236}">
                <a16:creationId xmlns:a16="http://schemas.microsoft.com/office/drawing/2014/main" id="{09E20731-02A8-719F-3712-1F4BAD4CD912}"/>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632352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Results</a:t>
            </a:r>
            <a:endParaRPr lang="en-US"/>
          </a:p>
        </p:txBody>
      </p:sp>
      <p:sp>
        <p:nvSpPr>
          <p:cNvPr id="5" name="Isosceles Triangle 4">
            <a:extLst>
              <a:ext uri="{FF2B5EF4-FFF2-40B4-BE49-F238E27FC236}">
                <a16:creationId xmlns:a16="http://schemas.microsoft.com/office/drawing/2014/main" id="{9F70A1B4-A7FB-51D0-A083-5DC2D5378D12}"/>
              </a:ext>
            </a:extLst>
          </p:cNvPr>
          <p:cNvSpPr/>
          <p:nvPr/>
        </p:nvSpPr>
        <p:spPr>
          <a:xfrm rot="5400000">
            <a:off x="1808181" y="2171471"/>
            <a:ext cx="634999" cy="53521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8;p16">
            <a:extLst>
              <a:ext uri="{FF2B5EF4-FFF2-40B4-BE49-F238E27FC236}">
                <a16:creationId xmlns:a16="http://schemas.microsoft.com/office/drawing/2014/main" id="{85DEA819-AB81-0B4E-24C0-B758CCB2B6B8}"/>
              </a:ext>
            </a:extLst>
          </p:cNvPr>
          <p:cNvSpPr txBox="1"/>
          <p:nvPr/>
        </p:nvSpPr>
        <p:spPr>
          <a:xfrm rot="16200000">
            <a:off x="2380918" y="2823738"/>
            <a:ext cx="3019067" cy="316612"/>
          </a:xfrm>
          <a:prstGeom prst="rect">
            <a:avLst/>
          </a:prstGeom>
          <a:noFill/>
          <a:ln>
            <a:noFill/>
          </a:ln>
        </p:spPr>
        <p:txBody>
          <a:bodyPr spcFirstLastPara="1" wrap="square" lIns="91425" tIns="91425" rIns="91425" bIns="91425" anchor="t" anchorCtr="0">
            <a:noAutofit/>
          </a:bodyPr>
          <a:lstStyle/>
          <a:p>
            <a:pPr algn="ctr"/>
            <a:r>
              <a:rPr lang="en" sz="1100" b="1" u="sng">
                <a:solidFill>
                  <a:schemeClr val="dk1"/>
                </a:solidFill>
                <a:latin typeface="Fira Sans" panose="020B0503050000020004" pitchFamily="34" charset="0"/>
                <a:sym typeface="Fira Sans"/>
              </a:rPr>
              <a:t>Test set Metrics:</a:t>
            </a:r>
          </a:p>
          <a:p>
            <a:pPr algn="ctr"/>
            <a:endParaRPr lang="en" sz="1100">
              <a:solidFill>
                <a:schemeClr val="dk1"/>
              </a:solidFill>
              <a:latin typeface="Fira Sans" panose="020B0503050000020004" pitchFamily="34" charset="0"/>
              <a:sym typeface="Fira Sans"/>
            </a:endParaRPr>
          </a:p>
        </p:txBody>
      </p:sp>
      <p:sp>
        <p:nvSpPr>
          <p:cNvPr id="4" name="Google Shape;98;p16">
            <a:extLst>
              <a:ext uri="{FF2B5EF4-FFF2-40B4-BE49-F238E27FC236}">
                <a16:creationId xmlns:a16="http://schemas.microsoft.com/office/drawing/2014/main" id="{35308135-24C7-EF4E-AFFF-61BF3FEA1129}"/>
              </a:ext>
            </a:extLst>
          </p:cNvPr>
          <p:cNvSpPr txBox="1"/>
          <p:nvPr/>
        </p:nvSpPr>
        <p:spPr>
          <a:xfrm>
            <a:off x="2816523" y="1109785"/>
            <a:ext cx="4949715" cy="267900"/>
          </a:xfrm>
          <a:prstGeom prst="rect">
            <a:avLst/>
          </a:prstGeom>
          <a:noFill/>
          <a:ln>
            <a:noFill/>
          </a:ln>
        </p:spPr>
        <p:txBody>
          <a:bodyPr spcFirstLastPara="1" wrap="square" lIns="91425" tIns="91425" rIns="91425" bIns="91425" anchor="ctr" anchorCtr="0">
            <a:noAutofit/>
          </a:bodyPr>
          <a:lstStyle/>
          <a:p>
            <a:pPr algn="ctr"/>
            <a:r>
              <a:rPr lang="en" sz="1600">
                <a:solidFill>
                  <a:schemeClr val="dk1"/>
                </a:solidFill>
                <a:latin typeface="Fira Sans Medium"/>
                <a:sym typeface="Fira Sans"/>
              </a:rPr>
              <a:t>Evaluation of MARS’s Performance</a:t>
            </a:r>
            <a:endParaRPr lang="en-US"/>
          </a:p>
        </p:txBody>
      </p:sp>
      <p:sp>
        <p:nvSpPr>
          <p:cNvPr id="6" name="Rectangle 5">
            <a:extLst>
              <a:ext uri="{FF2B5EF4-FFF2-40B4-BE49-F238E27FC236}">
                <a16:creationId xmlns:a16="http://schemas.microsoft.com/office/drawing/2014/main" id="{CC63E5CB-62BA-7BEC-E1CF-013A4198F447}"/>
              </a:ext>
            </a:extLst>
          </p:cNvPr>
          <p:cNvSpPr/>
          <p:nvPr/>
        </p:nvSpPr>
        <p:spPr>
          <a:xfrm>
            <a:off x="4133206" y="1473201"/>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7" name="Rectangle 6">
            <a:extLst>
              <a:ext uri="{FF2B5EF4-FFF2-40B4-BE49-F238E27FC236}">
                <a16:creationId xmlns:a16="http://schemas.microsoft.com/office/drawing/2014/main" id="{95A56AC5-41BC-D19F-D1E4-B8FB9A61D8F2}"/>
              </a:ext>
            </a:extLst>
          </p:cNvPr>
          <p:cNvSpPr/>
          <p:nvPr/>
        </p:nvSpPr>
        <p:spPr>
          <a:xfrm>
            <a:off x="5363283" y="1472510"/>
            <a:ext cx="1531733" cy="39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MARS</a:t>
            </a:r>
            <a:endParaRPr lang="en-US" sz="1200" b="1">
              <a:solidFill>
                <a:schemeClr val="tx1"/>
              </a:solidFill>
              <a:latin typeface="Fira Sans" panose="020B0503050000020004" pitchFamily="34" charset="0"/>
              <a:cs typeface="Arial" panose="020B0604020202020204" pitchFamily="34" charset="0"/>
            </a:endParaRPr>
          </a:p>
        </p:txBody>
      </p:sp>
      <p:sp>
        <p:nvSpPr>
          <p:cNvPr id="8" name="Rectangle 7">
            <a:extLst>
              <a:ext uri="{FF2B5EF4-FFF2-40B4-BE49-F238E27FC236}">
                <a16:creationId xmlns:a16="http://schemas.microsoft.com/office/drawing/2014/main" id="{303BDB2A-9F17-A1EF-0BFC-49DA716144A2}"/>
              </a:ext>
            </a:extLst>
          </p:cNvPr>
          <p:cNvSpPr/>
          <p:nvPr/>
        </p:nvSpPr>
        <p:spPr>
          <a:xfrm>
            <a:off x="4133206" y="1920097"/>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9" name="Rectangle 8">
            <a:extLst>
              <a:ext uri="{FF2B5EF4-FFF2-40B4-BE49-F238E27FC236}">
                <a16:creationId xmlns:a16="http://schemas.microsoft.com/office/drawing/2014/main" id="{E85AC7FD-D50F-EE14-A79F-1647ECECC0CD}"/>
              </a:ext>
            </a:extLst>
          </p:cNvPr>
          <p:cNvSpPr/>
          <p:nvPr/>
        </p:nvSpPr>
        <p:spPr>
          <a:xfrm>
            <a:off x="4133206" y="2363860"/>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EF2EF28-B637-2543-95C4-D014CBF769E9}"/>
              </a:ext>
            </a:extLst>
          </p:cNvPr>
          <p:cNvSpPr/>
          <p:nvPr/>
        </p:nvSpPr>
        <p:spPr>
          <a:xfrm>
            <a:off x="4133206" y="2809739"/>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8BD32B5-6D63-9C91-2315-C0B5B7980DE7}"/>
              </a:ext>
            </a:extLst>
          </p:cNvPr>
          <p:cNvSpPr/>
          <p:nvPr/>
        </p:nvSpPr>
        <p:spPr>
          <a:xfrm>
            <a:off x="4133206" y="3248282"/>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F780B21-A395-520B-ECAA-974051CCB6A4}"/>
              </a:ext>
            </a:extLst>
          </p:cNvPr>
          <p:cNvSpPr/>
          <p:nvPr/>
        </p:nvSpPr>
        <p:spPr>
          <a:xfrm>
            <a:off x="4133206" y="3679485"/>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3838B57-FFC1-A7ED-EC59-127FE0D357C4}"/>
              </a:ext>
            </a:extLst>
          </p:cNvPr>
          <p:cNvSpPr/>
          <p:nvPr/>
        </p:nvSpPr>
        <p:spPr>
          <a:xfrm>
            <a:off x="4133206" y="4116604"/>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14" name="TextBox 13">
            <a:extLst>
              <a:ext uri="{FF2B5EF4-FFF2-40B4-BE49-F238E27FC236}">
                <a16:creationId xmlns:a16="http://schemas.microsoft.com/office/drawing/2014/main" id="{C13B7846-C82E-C182-3B96-EEB85B54D11E}"/>
              </a:ext>
            </a:extLst>
          </p:cNvPr>
          <p:cNvSpPr txBox="1"/>
          <p:nvPr/>
        </p:nvSpPr>
        <p:spPr>
          <a:xfrm>
            <a:off x="5606823" y="19750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86.4%</a:t>
            </a:r>
          </a:p>
        </p:txBody>
      </p:sp>
      <p:sp>
        <p:nvSpPr>
          <p:cNvPr id="16" name="TextBox 15">
            <a:extLst>
              <a:ext uri="{FF2B5EF4-FFF2-40B4-BE49-F238E27FC236}">
                <a16:creationId xmlns:a16="http://schemas.microsoft.com/office/drawing/2014/main" id="{AF78C68B-E5FD-695C-ACC4-29C29585B8A5}"/>
              </a:ext>
            </a:extLst>
          </p:cNvPr>
          <p:cNvSpPr txBox="1"/>
          <p:nvPr/>
        </p:nvSpPr>
        <p:spPr>
          <a:xfrm>
            <a:off x="5606823" y="240457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14.2%</a:t>
            </a:r>
          </a:p>
        </p:txBody>
      </p:sp>
      <p:sp>
        <p:nvSpPr>
          <p:cNvPr id="18" name="TextBox 17">
            <a:extLst>
              <a:ext uri="{FF2B5EF4-FFF2-40B4-BE49-F238E27FC236}">
                <a16:creationId xmlns:a16="http://schemas.microsoft.com/office/drawing/2014/main" id="{F91C50B4-8568-A003-A90A-0BA88BCC892F}"/>
              </a:ext>
            </a:extLst>
          </p:cNvPr>
          <p:cNvSpPr txBox="1"/>
          <p:nvPr/>
        </p:nvSpPr>
        <p:spPr>
          <a:xfrm>
            <a:off x="5606823" y="285836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13.0%</a:t>
            </a:r>
          </a:p>
        </p:txBody>
      </p:sp>
      <p:sp>
        <p:nvSpPr>
          <p:cNvPr id="20" name="TextBox 19">
            <a:extLst>
              <a:ext uri="{FF2B5EF4-FFF2-40B4-BE49-F238E27FC236}">
                <a16:creationId xmlns:a16="http://schemas.microsoft.com/office/drawing/2014/main" id="{DC012110-35F6-84F4-50E5-0D0827A182EB}"/>
              </a:ext>
            </a:extLst>
          </p:cNvPr>
          <p:cNvSpPr txBox="1"/>
          <p:nvPr/>
        </p:nvSpPr>
        <p:spPr>
          <a:xfrm>
            <a:off x="5606823" y="3284326"/>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0.947</a:t>
            </a:r>
          </a:p>
        </p:txBody>
      </p:sp>
      <p:sp>
        <p:nvSpPr>
          <p:cNvPr id="22" name="TextBox 21">
            <a:extLst>
              <a:ext uri="{FF2B5EF4-FFF2-40B4-BE49-F238E27FC236}">
                <a16:creationId xmlns:a16="http://schemas.microsoft.com/office/drawing/2014/main" id="{AAEA4B1C-269E-B55D-33B3-6F9660D7D6D3}"/>
              </a:ext>
            </a:extLst>
          </p:cNvPr>
          <p:cNvSpPr txBox="1"/>
          <p:nvPr/>
        </p:nvSpPr>
        <p:spPr>
          <a:xfrm>
            <a:off x="5606823" y="373048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0.854</a:t>
            </a:r>
          </a:p>
        </p:txBody>
      </p:sp>
      <p:sp>
        <p:nvSpPr>
          <p:cNvPr id="23" name="TextBox 22">
            <a:extLst>
              <a:ext uri="{FF2B5EF4-FFF2-40B4-BE49-F238E27FC236}">
                <a16:creationId xmlns:a16="http://schemas.microsoft.com/office/drawing/2014/main" id="{8497721C-B509-8ADF-D468-98A00CE205CC}"/>
              </a:ext>
            </a:extLst>
          </p:cNvPr>
          <p:cNvSpPr txBox="1"/>
          <p:nvPr/>
        </p:nvSpPr>
        <p:spPr>
          <a:xfrm>
            <a:off x="5606823" y="415367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0.864</a:t>
            </a:r>
          </a:p>
        </p:txBody>
      </p:sp>
      <p:pic>
        <p:nvPicPr>
          <p:cNvPr id="25" name="Picture 4" descr="Land Transport Authority (LTA)">
            <a:extLst>
              <a:ext uri="{FF2B5EF4-FFF2-40B4-BE49-F238E27FC236}">
                <a16:creationId xmlns:a16="http://schemas.microsoft.com/office/drawing/2014/main" id="{A6EB91B3-5E59-3CA9-5F9C-992E0293F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57;p15">
            <a:extLst>
              <a:ext uri="{FF2B5EF4-FFF2-40B4-BE49-F238E27FC236}">
                <a16:creationId xmlns:a16="http://schemas.microsoft.com/office/drawing/2014/main" id="{718ED21B-D42D-0D28-E8BB-2ADD763CBB97}"/>
              </a:ext>
            </a:extLst>
          </p:cNvPr>
          <p:cNvSpPr txBox="1">
            <a:spLocks/>
          </p:cNvSpPr>
          <p:nvPr/>
        </p:nvSpPr>
        <p:spPr>
          <a:xfrm>
            <a:off x="7342633"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Shang Yau</a:t>
            </a:r>
            <a:endParaRPr lang="en-US" b="1">
              <a:solidFill>
                <a:schemeClr val="accent5">
                  <a:lumMod val="10000"/>
                </a:schemeClr>
              </a:solidFill>
            </a:endParaRPr>
          </a:p>
        </p:txBody>
      </p:sp>
    </p:spTree>
    <p:extLst>
      <p:ext uri="{BB962C8B-B14F-4D97-AF65-F5344CB8AC3E}">
        <p14:creationId xmlns:p14="http://schemas.microsoft.com/office/powerpoint/2010/main" val="916738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438198" y="71456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Google Shape;1725;p38">
            <a:extLst>
              <a:ext uri="{FF2B5EF4-FFF2-40B4-BE49-F238E27FC236}">
                <a16:creationId xmlns:a16="http://schemas.microsoft.com/office/drawing/2014/main" id="{AD83AD15-8720-9E4F-FFA2-6890BCC19B8C}"/>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8" name="Google Shape;1727;p38">
            <a:extLst>
              <a:ext uri="{FF2B5EF4-FFF2-40B4-BE49-F238E27FC236}">
                <a16:creationId xmlns:a16="http://schemas.microsoft.com/office/drawing/2014/main" id="{C062BEAD-1E1A-B174-BBF1-4F48168924E4}"/>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9" name="Google Shape;1729;p38">
            <a:extLst>
              <a:ext uri="{FF2B5EF4-FFF2-40B4-BE49-F238E27FC236}">
                <a16:creationId xmlns:a16="http://schemas.microsoft.com/office/drawing/2014/main" id="{8E67E27F-E930-1BA4-E390-FC490DA8E609}"/>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0" name="Google Shape;1730;p38">
            <a:extLst>
              <a:ext uri="{FF2B5EF4-FFF2-40B4-BE49-F238E27FC236}">
                <a16:creationId xmlns:a16="http://schemas.microsoft.com/office/drawing/2014/main" id="{14259B30-961E-5F9C-59E3-792211719490}"/>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1" name="Google Shape;98;p16">
            <a:extLst>
              <a:ext uri="{FF2B5EF4-FFF2-40B4-BE49-F238E27FC236}">
                <a16:creationId xmlns:a16="http://schemas.microsoft.com/office/drawing/2014/main" id="{43459667-3B84-8F19-0650-4789E2DD9C15}"/>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 </a:t>
            </a:r>
            <a:endParaRPr lang="en-US"/>
          </a:p>
        </p:txBody>
      </p:sp>
      <p:sp>
        <p:nvSpPr>
          <p:cNvPr id="12" name="Isosceles Triangle 11">
            <a:extLst>
              <a:ext uri="{FF2B5EF4-FFF2-40B4-BE49-F238E27FC236}">
                <a16:creationId xmlns:a16="http://schemas.microsoft.com/office/drawing/2014/main" id="{0596A772-8D6E-D099-0783-F00356AC1983}"/>
              </a:ext>
            </a:extLst>
          </p:cNvPr>
          <p:cNvSpPr/>
          <p:nvPr/>
        </p:nvSpPr>
        <p:spPr>
          <a:xfrm rot="5400000">
            <a:off x="1808181" y="3046161"/>
            <a:ext cx="634999" cy="535214"/>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a:extLst>
              <a:ext uri="{FF2B5EF4-FFF2-40B4-BE49-F238E27FC236}">
                <a16:creationId xmlns:a16="http://schemas.microsoft.com/office/drawing/2014/main" id="{F1EEC3B3-C1FD-7722-3857-1AB42501B62F}"/>
              </a:ext>
            </a:extLst>
          </p:cNvPr>
          <p:cNvPicPr>
            <a:picLocks noChangeAspect="1"/>
          </p:cNvPicPr>
          <p:nvPr/>
        </p:nvPicPr>
        <p:blipFill>
          <a:blip r:embed="rId3"/>
          <a:stretch>
            <a:fillRect/>
          </a:stretch>
        </p:blipFill>
        <p:spPr>
          <a:xfrm>
            <a:off x="2381753" y="1310832"/>
            <a:ext cx="6541602" cy="3314390"/>
          </a:xfrm>
          <a:prstGeom prst="rect">
            <a:avLst/>
          </a:prstGeom>
        </p:spPr>
      </p:pic>
      <p:pic>
        <p:nvPicPr>
          <p:cNvPr id="3" name="Picture 4" descr="Land Transport Authority (LTA)">
            <a:extLst>
              <a:ext uri="{FF2B5EF4-FFF2-40B4-BE49-F238E27FC236}">
                <a16:creationId xmlns:a16="http://schemas.microsoft.com/office/drawing/2014/main" id="{D95AC3F1-8084-C2CA-30CD-85482CF83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F1A250B1-0396-5067-CE61-94CF2B3E5F30}"/>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sp>
        <p:nvSpPr>
          <p:cNvPr id="2" name="Arrow: Down 1">
            <a:extLst>
              <a:ext uri="{FF2B5EF4-FFF2-40B4-BE49-F238E27FC236}">
                <a16:creationId xmlns:a16="http://schemas.microsoft.com/office/drawing/2014/main" id="{0858EB1D-15A4-7D7D-E04C-406A79F8E131}"/>
              </a:ext>
            </a:extLst>
          </p:cNvPr>
          <p:cNvSpPr/>
          <p:nvPr/>
        </p:nvSpPr>
        <p:spPr>
          <a:xfrm>
            <a:off x="3508131" y="1433146"/>
            <a:ext cx="96715" cy="254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BABA79-979C-DBB7-BA58-D6FE724B770F}"/>
              </a:ext>
            </a:extLst>
          </p:cNvPr>
          <p:cNvSpPr txBox="1"/>
          <p:nvPr/>
        </p:nvSpPr>
        <p:spPr>
          <a:xfrm>
            <a:off x="3147646" y="1063869"/>
            <a:ext cx="949569" cy="307777"/>
          </a:xfrm>
          <a:prstGeom prst="rect">
            <a:avLst/>
          </a:prstGeom>
          <a:noFill/>
        </p:spPr>
        <p:txBody>
          <a:bodyPr wrap="square" rtlCol="0">
            <a:spAutoFit/>
          </a:bodyPr>
          <a:lstStyle/>
          <a:p>
            <a:r>
              <a:rPr lang="en-SG">
                <a:latin typeface="Fira Sans" panose="020B0503050000020004" pitchFamily="34" charset="0"/>
              </a:rPr>
              <a:t>Weights</a:t>
            </a:r>
            <a:endParaRPr lang="en-US">
              <a:latin typeface="Fira Sans" panose="020B0503050000020004" pitchFamily="34" charset="0"/>
            </a:endParaRPr>
          </a:p>
        </p:txBody>
      </p:sp>
      <p:sp>
        <p:nvSpPr>
          <p:cNvPr id="6" name="Arrow: Down 5">
            <a:extLst>
              <a:ext uri="{FF2B5EF4-FFF2-40B4-BE49-F238E27FC236}">
                <a16:creationId xmlns:a16="http://schemas.microsoft.com/office/drawing/2014/main" id="{FFBCAF70-AF3A-45E2-D5D3-4C604903C52B}"/>
              </a:ext>
            </a:extLst>
          </p:cNvPr>
          <p:cNvSpPr/>
          <p:nvPr/>
        </p:nvSpPr>
        <p:spPr>
          <a:xfrm>
            <a:off x="4227683" y="1011293"/>
            <a:ext cx="96715" cy="254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2E81AF-4754-98D4-AD73-5B729833AF98}"/>
              </a:ext>
            </a:extLst>
          </p:cNvPr>
          <p:cNvSpPr txBox="1"/>
          <p:nvPr/>
        </p:nvSpPr>
        <p:spPr>
          <a:xfrm>
            <a:off x="3908865" y="744620"/>
            <a:ext cx="949569" cy="307777"/>
          </a:xfrm>
          <a:prstGeom prst="rect">
            <a:avLst/>
          </a:prstGeom>
          <a:noFill/>
        </p:spPr>
        <p:txBody>
          <a:bodyPr wrap="square" rtlCol="0">
            <a:spAutoFit/>
          </a:bodyPr>
          <a:lstStyle/>
          <a:p>
            <a:r>
              <a:rPr lang="en-SG">
                <a:latin typeface="Fira Sans" panose="020B0503050000020004" pitchFamily="34" charset="0"/>
              </a:rPr>
              <a:t>Nodes</a:t>
            </a:r>
            <a:endParaRPr lang="en-US">
              <a:latin typeface="Fira Sans" panose="020B0503050000020004" pitchFamily="34" charset="0"/>
            </a:endParaRPr>
          </a:p>
        </p:txBody>
      </p:sp>
    </p:spTree>
    <p:extLst>
      <p:ext uri="{BB962C8B-B14F-4D97-AF65-F5344CB8AC3E}">
        <p14:creationId xmlns:p14="http://schemas.microsoft.com/office/powerpoint/2010/main" val="1242550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Results</a:t>
            </a:r>
            <a:endParaRPr lang="en-US"/>
          </a:p>
        </p:txBody>
      </p:sp>
      <p:sp>
        <p:nvSpPr>
          <p:cNvPr id="3" name="Isosceles Triangle 2">
            <a:extLst>
              <a:ext uri="{FF2B5EF4-FFF2-40B4-BE49-F238E27FC236}">
                <a16:creationId xmlns:a16="http://schemas.microsoft.com/office/drawing/2014/main" id="{98E1295A-33BE-6BD3-A21F-EEF908102549}"/>
              </a:ext>
            </a:extLst>
          </p:cNvPr>
          <p:cNvSpPr/>
          <p:nvPr/>
        </p:nvSpPr>
        <p:spPr>
          <a:xfrm rot="5400000">
            <a:off x="1808181" y="3046161"/>
            <a:ext cx="634999" cy="535214"/>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DBC6EF-8130-A2C3-7413-305B6E829210}"/>
              </a:ext>
            </a:extLst>
          </p:cNvPr>
          <p:cNvSpPr txBox="1"/>
          <p:nvPr/>
        </p:nvSpPr>
        <p:spPr>
          <a:xfrm>
            <a:off x="6775543" y="1984197"/>
            <a:ext cx="216639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Fira Sans" panose="020B0503050000020004" pitchFamily="34" charset="0"/>
                <a:cs typeface="Calibri"/>
              </a:rPr>
              <a:t>Neural Network performs significantly worse on test set data.</a:t>
            </a:r>
          </a:p>
          <a:p>
            <a:pPr>
              <a:buChar char="•"/>
            </a:pPr>
            <a:endParaRPr lang="en-US" sz="2000">
              <a:latin typeface="Fira Sans" panose="020B0503050000020004" pitchFamily="34" charset="0"/>
              <a:cs typeface="Calibri"/>
            </a:endParaRPr>
          </a:p>
        </p:txBody>
      </p:sp>
      <p:sp>
        <p:nvSpPr>
          <p:cNvPr id="12" name="Rectangle 11">
            <a:extLst>
              <a:ext uri="{FF2B5EF4-FFF2-40B4-BE49-F238E27FC236}">
                <a16:creationId xmlns:a16="http://schemas.microsoft.com/office/drawing/2014/main" id="{7A129996-428E-5773-1E55-D1432D210CEE}"/>
              </a:ext>
            </a:extLst>
          </p:cNvPr>
          <p:cNvSpPr/>
          <p:nvPr/>
        </p:nvSpPr>
        <p:spPr>
          <a:xfrm>
            <a:off x="2733445" y="1349814"/>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D15065A-AC8B-83D3-9708-9BC017CE29B9}"/>
              </a:ext>
            </a:extLst>
          </p:cNvPr>
          <p:cNvSpPr/>
          <p:nvPr/>
        </p:nvSpPr>
        <p:spPr>
          <a:xfrm>
            <a:off x="4129174" y="1349123"/>
            <a:ext cx="1076189"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Train Set</a:t>
            </a:r>
            <a:endParaRPr lang="en-US"/>
          </a:p>
        </p:txBody>
      </p:sp>
      <p:sp>
        <p:nvSpPr>
          <p:cNvPr id="18" name="Rectangle 17">
            <a:extLst>
              <a:ext uri="{FF2B5EF4-FFF2-40B4-BE49-F238E27FC236}">
                <a16:creationId xmlns:a16="http://schemas.microsoft.com/office/drawing/2014/main" id="{1939A6E1-2CA2-327D-2CDD-E6F184DBC463}"/>
              </a:ext>
            </a:extLst>
          </p:cNvPr>
          <p:cNvSpPr/>
          <p:nvPr/>
        </p:nvSpPr>
        <p:spPr>
          <a:xfrm>
            <a:off x="2733445" y="1796710"/>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C8337FA-239A-ADD9-A266-822DF9FCD845}"/>
              </a:ext>
            </a:extLst>
          </p:cNvPr>
          <p:cNvSpPr/>
          <p:nvPr/>
        </p:nvSpPr>
        <p:spPr>
          <a:xfrm>
            <a:off x="2733445" y="2240473"/>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C4FF9F0-39A0-76EE-1644-85AB8207AA31}"/>
              </a:ext>
            </a:extLst>
          </p:cNvPr>
          <p:cNvSpPr/>
          <p:nvPr/>
        </p:nvSpPr>
        <p:spPr>
          <a:xfrm>
            <a:off x="2733445" y="2686352"/>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E33C21-A1AA-A78E-318C-A5CDC0656D86}"/>
              </a:ext>
            </a:extLst>
          </p:cNvPr>
          <p:cNvSpPr/>
          <p:nvPr/>
        </p:nvSpPr>
        <p:spPr>
          <a:xfrm>
            <a:off x="2733445" y="3124895"/>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F2CD84C-3031-72A6-D359-9D2CE684C322}"/>
              </a:ext>
            </a:extLst>
          </p:cNvPr>
          <p:cNvSpPr/>
          <p:nvPr/>
        </p:nvSpPr>
        <p:spPr>
          <a:xfrm>
            <a:off x="2733445" y="3556098"/>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B61E4875-A9D5-1891-7C24-2E36EFAF9481}"/>
              </a:ext>
            </a:extLst>
          </p:cNvPr>
          <p:cNvSpPr/>
          <p:nvPr/>
        </p:nvSpPr>
        <p:spPr>
          <a:xfrm>
            <a:off x="2733445" y="3993217"/>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32" name="TextBox 31">
            <a:extLst>
              <a:ext uri="{FF2B5EF4-FFF2-40B4-BE49-F238E27FC236}">
                <a16:creationId xmlns:a16="http://schemas.microsoft.com/office/drawing/2014/main" id="{7015E5D4-EC05-534F-C65C-4702F17D1B73}"/>
              </a:ext>
            </a:extLst>
          </p:cNvPr>
          <p:cNvSpPr txBox="1"/>
          <p:nvPr/>
        </p:nvSpPr>
        <p:spPr>
          <a:xfrm>
            <a:off x="4207062" y="185161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98.3%</a:t>
            </a:r>
          </a:p>
        </p:txBody>
      </p:sp>
      <p:sp>
        <p:nvSpPr>
          <p:cNvPr id="34" name="TextBox 33">
            <a:extLst>
              <a:ext uri="{FF2B5EF4-FFF2-40B4-BE49-F238E27FC236}">
                <a16:creationId xmlns:a16="http://schemas.microsoft.com/office/drawing/2014/main" id="{504AE579-F909-C7E5-6459-9E68223E7F09}"/>
              </a:ext>
            </a:extLst>
          </p:cNvPr>
          <p:cNvSpPr txBox="1"/>
          <p:nvPr/>
        </p:nvSpPr>
        <p:spPr>
          <a:xfrm>
            <a:off x="4207062" y="228118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12.5%</a:t>
            </a:r>
          </a:p>
        </p:txBody>
      </p:sp>
      <p:sp>
        <p:nvSpPr>
          <p:cNvPr id="36" name="TextBox 35">
            <a:extLst>
              <a:ext uri="{FF2B5EF4-FFF2-40B4-BE49-F238E27FC236}">
                <a16:creationId xmlns:a16="http://schemas.microsoft.com/office/drawing/2014/main" id="{5A9FFAE1-B8EC-78F9-04A5-B966BBB8D7A8}"/>
              </a:ext>
            </a:extLst>
          </p:cNvPr>
          <p:cNvSpPr txBox="1"/>
          <p:nvPr/>
        </p:nvSpPr>
        <p:spPr>
          <a:xfrm>
            <a:off x="4207062" y="273497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2.0%</a:t>
            </a:r>
          </a:p>
        </p:txBody>
      </p:sp>
      <p:sp>
        <p:nvSpPr>
          <p:cNvPr id="38" name="TextBox 37">
            <a:extLst>
              <a:ext uri="{FF2B5EF4-FFF2-40B4-BE49-F238E27FC236}">
                <a16:creationId xmlns:a16="http://schemas.microsoft.com/office/drawing/2014/main" id="{4CAF8B62-7CC4-C8DC-985A-B42320B6FD6F}"/>
              </a:ext>
            </a:extLst>
          </p:cNvPr>
          <p:cNvSpPr txBox="1"/>
          <p:nvPr/>
        </p:nvSpPr>
        <p:spPr>
          <a:xfrm>
            <a:off x="4207062" y="316093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0.983</a:t>
            </a:r>
            <a:endParaRPr lang="en-US"/>
          </a:p>
        </p:txBody>
      </p:sp>
      <p:sp>
        <p:nvSpPr>
          <p:cNvPr id="40" name="TextBox 39">
            <a:extLst>
              <a:ext uri="{FF2B5EF4-FFF2-40B4-BE49-F238E27FC236}">
                <a16:creationId xmlns:a16="http://schemas.microsoft.com/office/drawing/2014/main" id="{82E0D171-5340-255D-27C3-B2AEA0877033}"/>
              </a:ext>
            </a:extLst>
          </p:cNvPr>
          <p:cNvSpPr txBox="1"/>
          <p:nvPr/>
        </p:nvSpPr>
        <p:spPr>
          <a:xfrm>
            <a:off x="4207062" y="3607095"/>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0.985</a:t>
            </a:r>
            <a:endParaRPr lang="en-US"/>
          </a:p>
        </p:txBody>
      </p:sp>
      <p:sp>
        <p:nvSpPr>
          <p:cNvPr id="42" name="TextBox 41">
            <a:extLst>
              <a:ext uri="{FF2B5EF4-FFF2-40B4-BE49-F238E27FC236}">
                <a16:creationId xmlns:a16="http://schemas.microsoft.com/office/drawing/2014/main" id="{7DDA4E98-956C-2D8F-486A-164D128037FD}"/>
              </a:ext>
            </a:extLst>
          </p:cNvPr>
          <p:cNvSpPr txBox="1"/>
          <p:nvPr/>
        </p:nvSpPr>
        <p:spPr>
          <a:xfrm>
            <a:off x="4207062" y="403028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0.982</a:t>
            </a:r>
            <a:endParaRPr lang="en-US"/>
          </a:p>
        </p:txBody>
      </p:sp>
      <p:sp>
        <p:nvSpPr>
          <p:cNvPr id="45" name="TextBox 44">
            <a:extLst>
              <a:ext uri="{FF2B5EF4-FFF2-40B4-BE49-F238E27FC236}">
                <a16:creationId xmlns:a16="http://schemas.microsoft.com/office/drawing/2014/main" id="{A3D4DAF4-833F-5714-CC37-12944176C4F1}"/>
              </a:ext>
            </a:extLst>
          </p:cNvPr>
          <p:cNvSpPr txBox="1"/>
          <p:nvPr/>
        </p:nvSpPr>
        <p:spPr>
          <a:xfrm>
            <a:off x="5706214" y="185161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83.4%</a:t>
            </a:r>
          </a:p>
        </p:txBody>
      </p:sp>
      <p:sp>
        <p:nvSpPr>
          <p:cNvPr id="46" name="TextBox 45">
            <a:extLst>
              <a:ext uri="{FF2B5EF4-FFF2-40B4-BE49-F238E27FC236}">
                <a16:creationId xmlns:a16="http://schemas.microsoft.com/office/drawing/2014/main" id="{410EF283-24FB-E82F-EEDC-D72D35EE4FF2}"/>
              </a:ext>
            </a:extLst>
          </p:cNvPr>
          <p:cNvSpPr txBox="1"/>
          <p:nvPr/>
        </p:nvSpPr>
        <p:spPr>
          <a:xfrm>
            <a:off x="5706214" y="228118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16.3%</a:t>
            </a:r>
          </a:p>
        </p:txBody>
      </p:sp>
      <p:sp>
        <p:nvSpPr>
          <p:cNvPr id="47" name="TextBox 46">
            <a:extLst>
              <a:ext uri="{FF2B5EF4-FFF2-40B4-BE49-F238E27FC236}">
                <a16:creationId xmlns:a16="http://schemas.microsoft.com/office/drawing/2014/main" id="{F57C8255-B27D-7397-7F5D-977F1401D5DA}"/>
              </a:ext>
            </a:extLst>
          </p:cNvPr>
          <p:cNvSpPr txBox="1"/>
          <p:nvPr/>
        </p:nvSpPr>
        <p:spPr>
          <a:xfrm>
            <a:off x="5706214" y="273497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16.7%</a:t>
            </a:r>
            <a:endParaRPr lang="en-US">
              <a:solidFill>
                <a:schemeClr val="tx1"/>
              </a:solidFill>
            </a:endParaRPr>
          </a:p>
        </p:txBody>
      </p:sp>
      <p:sp>
        <p:nvSpPr>
          <p:cNvPr id="48" name="TextBox 47">
            <a:extLst>
              <a:ext uri="{FF2B5EF4-FFF2-40B4-BE49-F238E27FC236}">
                <a16:creationId xmlns:a16="http://schemas.microsoft.com/office/drawing/2014/main" id="{488D92E4-9F75-DF0C-2F6F-000E2D9CC22B}"/>
              </a:ext>
            </a:extLst>
          </p:cNvPr>
          <p:cNvSpPr txBox="1"/>
          <p:nvPr/>
        </p:nvSpPr>
        <p:spPr>
          <a:xfrm>
            <a:off x="5706214" y="316093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0.832</a:t>
            </a:r>
            <a:endParaRPr lang="en-US">
              <a:solidFill>
                <a:schemeClr val="tx1"/>
              </a:solidFill>
            </a:endParaRPr>
          </a:p>
        </p:txBody>
      </p:sp>
      <p:sp>
        <p:nvSpPr>
          <p:cNvPr id="49" name="TextBox 48">
            <a:extLst>
              <a:ext uri="{FF2B5EF4-FFF2-40B4-BE49-F238E27FC236}">
                <a16:creationId xmlns:a16="http://schemas.microsoft.com/office/drawing/2014/main" id="{6DAF98A8-3D42-7D15-578B-11CFA1A4E995}"/>
              </a:ext>
            </a:extLst>
          </p:cNvPr>
          <p:cNvSpPr txBox="1"/>
          <p:nvPr/>
        </p:nvSpPr>
        <p:spPr>
          <a:xfrm>
            <a:off x="5706214" y="3607095"/>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0.847</a:t>
            </a:r>
            <a:endParaRPr lang="en-US" b="1">
              <a:solidFill>
                <a:schemeClr val="tx1"/>
              </a:solidFill>
              <a:latin typeface="Fira Sans" panose="020B0503050000020004" pitchFamily="34" charset="0"/>
            </a:endParaRPr>
          </a:p>
        </p:txBody>
      </p:sp>
      <p:sp>
        <p:nvSpPr>
          <p:cNvPr id="50" name="TextBox 49">
            <a:extLst>
              <a:ext uri="{FF2B5EF4-FFF2-40B4-BE49-F238E27FC236}">
                <a16:creationId xmlns:a16="http://schemas.microsoft.com/office/drawing/2014/main" id="{1C595943-BD30-9C5D-919C-D4BB213EB3C5}"/>
              </a:ext>
            </a:extLst>
          </p:cNvPr>
          <p:cNvSpPr txBox="1"/>
          <p:nvPr/>
        </p:nvSpPr>
        <p:spPr>
          <a:xfrm>
            <a:off x="5706214" y="403028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0.838</a:t>
            </a:r>
            <a:endParaRPr lang="en-US" b="1">
              <a:solidFill>
                <a:schemeClr val="tx1"/>
              </a:solidFill>
              <a:latin typeface="Fira Sans" panose="020B0503050000020004" pitchFamily="34" charset="0"/>
            </a:endParaRPr>
          </a:p>
        </p:txBody>
      </p:sp>
      <p:sp>
        <p:nvSpPr>
          <p:cNvPr id="51" name="Rectangle 50">
            <a:extLst>
              <a:ext uri="{FF2B5EF4-FFF2-40B4-BE49-F238E27FC236}">
                <a16:creationId xmlns:a16="http://schemas.microsoft.com/office/drawing/2014/main" id="{917F5A5F-29ED-1DD1-B488-7A897EDB42AA}"/>
              </a:ext>
            </a:extLst>
          </p:cNvPr>
          <p:cNvSpPr/>
          <p:nvPr/>
        </p:nvSpPr>
        <p:spPr>
          <a:xfrm>
            <a:off x="3963522" y="877014"/>
            <a:ext cx="2782406"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Neural Network</a:t>
            </a:r>
            <a:endParaRPr lang="en-US">
              <a:solidFill>
                <a:schemeClr val="tx1"/>
              </a:solidFill>
            </a:endParaRPr>
          </a:p>
        </p:txBody>
      </p:sp>
      <p:sp>
        <p:nvSpPr>
          <p:cNvPr id="53" name="Rectangle 52">
            <a:extLst>
              <a:ext uri="{FF2B5EF4-FFF2-40B4-BE49-F238E27FC236}">
                <a16:creationId xmlns:a16="http://schemas.microsoft.com/office/drawing/2014/main" id="{A5867DA4-C487-4414-51F7-97954EC6D300}"/>
              </a:ext>
            </a:extLst>
          </p:cNvPr>
          <p:cNvSpPr/>
          <p:nvPr/>
        </p:nvSpPr>
        <p:spPr>
          <a:xfrm>
            <a:off x="5644892" y="1382253"/>
            <a:ext cx="1101037"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Test Set</a:t>
            </a:r>
            <a:endParaRPr lang="en-US"/>
          </a:p>
        </p:txBody>
      </p:sp>
      <p:grpSp>
        <p:nvGrpSpPr>
          <p:cNvPr id="2" name="Group 1">
            <a:extLst>
              <a:ext uri="{FF2B5EF4-FFF2-40B4-BE49-F238E27FC236}">
                <a16:creationId xmlns:a16="http://schemas.microsoft.com/office/drawing/2014/main" id="{87DA3B1C-1070-AEEE-660D-EC99DFDD1CC1}"/>
              </a:ext>
            </a:extLst>
          </p:cNvPr>
          <p:cNvGrpSpPr/>
          <p:nvPr/>
        </p:nvGrpSpPr>
        <p:grpSpPr>
          <a:xfrm>
            <a:off x="7067787" y="40328"/>
            <a:ext cx="1336964" cy="816126"/>
            <a:chOff x="7067787" y="40328"/>
            <a:chExt cx="1336964" cy="816126"/>
          </a:xfrm>
        </p:grpSpPr>
        <p:pic>
          <p:nvPicPr>
            <p:cNvPr id="4" name="Picture 4" descr="Land Transport Authority (LTA)">
              <a:extLst>
                <a:ext uri="{FF2B5EF4-FFF2-40B4-BE49-F238E27FC236}">
                  <a16:creationId xmlns:a16="http://schemas.microsoft.com/office/drawing/2014/main" id="{430E5201-CEAB-E83A-65E2-BDD375769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A582B396-ECDE-2D5B-DA0F-4719BFC78917}"/>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pic>
        <p:nvPicPr>
          <p:cNvPr id="6" name="Picture 5">
            <a:extLst>
              <a:ext uri="{FF2B5EF4-FFF2-40B4-BE49-F238E27FC236}">
                <a16:creationId xmlns:a16="http://schemas.microsoft.com/office/drawing/2014/main" id="{97B57BCB-30AB-2E38-7F05-8B3E6E8CB5F9}"/>
              </a:ext>
            </a:extLst>
          </p:cNvPr>
          <p:cNvPicPr>
            <a:picLocks noChangeAspect="1"/>
          </p:cNvPicPr>
          <p:nvPr/>
        </p:nvPicPr>
        <p:blipFill rotWithShape="1">
          <a:blip r:embed="rId4">
            <a:duotone>
              <a:prstClr val="black"/>
              <a:schemeClr val="accent6">
                <a:tint val="45000"/>
                <a:satMod val="400000"/>
              </a:schemeClr>
            </a:duotone>
            <a:alphaModFix amt="88000"/>
          </a:blip>
          <a:srcRect l="1023"/>
          <a:stretch/>
        </p:blipFill>
        <p:spPr>
          <a:xfrm>
            <a:off x="-1" y="-46235"/>
            <a:ext cx="9144001" cy="5162526"/>
          </a:xfrm>
          <a:prstGeom prst="rect">
            <a:avLst/>
          </a:prstGeom>
        </p:spPr>
      </p:pic>
      <p:sp>
        <p:nvSpPr>
          <p:cNvPr id="9" name="TextBox 8">
            <a:extLst>
              <a:ext uri="{FF2B5EF4-FFF2-40B4-BE49-F238E27FC236}">
                <a16:creationId xmlns:a16="http://schemas.microsoft.com/office/drawing/2014/main" id="{51634F3A-05B8-D3AE-8B61-0E5339693090}"/>
              </a:ext>
            </a:extLst>
          </p:cNvPr>
          <p:cNvSpPr txBox="1"/>
          <p:nvPr/>
        </p:nvSpPr>
        <p:spPr>
          <a:xfrm>
            <a:off x="2443388" y="2226569"/>
            <a:ext cx="4572000" cy="923330"/>
          </a:xfrm>
          <a:prstGeom prst="rect">
            <a:avLst/>
          </a:prstGeom>
          <a:noFill/>
        </p:spPr>
        <p:txBody>
          <a:bodyPr wrap="square">
            <a:spAutoFit/>
          </a:bodyPr>
          <a:lstStyle/>
          <a:p>
            <a:pPr algn="ctr"/>
            <a:r>
              <a:rPr lang="en-US" sz="5400" b="1">
                <a:latin typeface="Fira Sans" panose="020B0503050000020004" pitchFamily="34" charset="0"/>
                <a:cs typeface="Calibri"/>
              </a:rPr>
              <a:t>WHY?</a:t>
            </a:r>
          </a:p>
        </p:txBody>
      </p:sp>
    </p:spTree>
    <p:extLst>
      <p:ext uri="{BB962C8B-B14F-4D97-AF65-F5344CB8AC3E}">
        <p14:creationId xmlns:p14="http://schemas.microsoft.com/office/powerpoint/2010/main" val="251717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25" name="Google Shape;1725;p38"/>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727" name="Google Shape;1727;p38"/>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729" name="Google Shape;1729;p38"/>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730" name="Google Shape;1730;p38"/>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98;p16">
            <a:extLst>
              <a:ext uri="{FF2B5EF4-FFF2-40B4-BE49-F238E27FC236}">
                <a16:creationId xmlns:a16="http://schemas.microsoft.com/office/drawing/2014/main" id="{F1D14D02-CBA0-1594-D4F3-827DEF12CE2A}"/>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Interpretation</a:t>
            </a:r>
            <a:endParaRPr lang="en-US"/>
          </a:p>
        </p:txBody>
      </p:sp>
      <p:sp>
        <p:nvSpPr>
          <p:cNvPr id="3" name="Isosceles Triangle 2">
            <a:extLst>
              <a:ext uri="{FF2B5EF4-FFF2-40B4-BE49-F238E27FC236}">
                <a16:creationId xmlns:a16="http://schemas.microsoft.com/office/drawing/2014/main" id="{ABEE2FD0-E9B2-0E55-471B-F33EFB253585}"/>
              </a:ext>
            </a:extLst>
          </p:cNvPr>
          <p:cNvSpPr/>
          <p:nvPr/>
        </p:nvSpPr>
        <p:spPr>
          <a:xfrm rot="5400000">
            <a:off x="1808181" y="3046161"/>
            <a:ext cx="634999" cy="535214"/>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B6239B88-6C45-251C-2F80-EA92D205221B}"/>
              </a:ext>
            </a:extLst>
          </p:cNvPr>
          <p:cNvPicPr>
            <a:picLocks noChangeAspect="1"/>
          </p:cNvPicPr>
          <p:nvPr/>
        </p:nvPicPr>
        <p:blipFill>
          <a:blip r:embed="rId3"/>
          <a:stretch>
            <a:fillRect/>
          </a:stretch>
        </p:blipFill>
        <p:spPr>
          <a:xfrm>
            <a:off x="3046143" y="1011293"/>
            <a:ext cx="4629542" cy="3721994"/>
          </a:xfrm>
          <a:prstGeom prst="rect">
            <a:avLst/>
          </a:prstGeom>
        </p:spPr>
      </p:pic>
      <p:grpSp>
        <p:nvGrpSpPr>
          <p:cNvPr id="2" name="Group 1">
            <a:extLst>
              <a:ext uri="{FF2B5EF4-FFF2-40B4-BE49-F238E27FC236}">
                <a16:creationId xmlns:a16="http://schemas.microsoft.com/office/drawing/2014/main" id="{FA963A46-B128-0EF8-D0C3-A8622CF92AC8}"/>
              </a:ext>
            </a:extLst>
          </p:cNvPr>
          <p:cNvGrpSpPr/>
          <p:nvPr/>
        </p:nvGrpSpPr>
        <p:grpSpPr>
          <a:xfrm>
            <a:off x="7067787" y="40328"/>
            <a:ext cx="1336964" cy="816126"/>
            <a:chOff x="7067787" y="40328"/>
            <a:chExt cx="1336964" cy="816126"/>
          </a:xfrm>
        </p:grpSpPr>
        <p:pic>
          <p:nvPicPr>
            <p:cNvPr id="8" name="Picture 4" descr="Land Transport Authority (LTA)">
              <a:extLst>
                <a:ext uri="{FF2B5EF4-FFF2-40B4-BE49-F238E27FC236}">
                  <a16:creationId xmlns:a16="http://schemas.microsoft.com/office/drawing/2014/main" id="{DED07C1C-EA55-8C38-1C7B-DC220F07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7;p15">
              <a:extLst>
                <a:ext uri="{FF2B5EF4-FFF2-40B4-BE49-F238E27FC236}">
                  <a16:creationId xmlns:a16="http://schemas.microsoft.com/office/drawing/2014/main" id="{4F4404D7-2022-D700-1B90-BDC80D7BE111}"/>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4110535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10" descr="Diagram&#10;&#10;Description automatically generated">
            <a:extLst>
              <a:ext uri="{FF2B5EF4-FFF2-40B4-BE49-F238E27FC236}">
                <a16:creationId xmlns:a16="http://schemas.microsoft.com/office/drawing/2014/main" id="{E2938CCD-28AE-62E4-E83E-7869C263DB26}"/>
              </a:ext>
            </a:extLst>
          </p:cNvPr>
          <p:cNvPicPr>
            <a:picLocks noChangeAspect="1"/>
          </p:cNvPicPr>
          <p:nvPr/>
        </p:nvPicPr>
        <p:blipFill>
          <a:blip r:embed="rId3"/>
          <a:stretch>
            <a:fillRect/>
          </a:stretch>
        </p:blipFill>
        <p:spPr>
          <a:xfrm>
            <a:off x="2048329" y="1623447"/>
            <a:ext cx="5047343" cy="2821892"/>
          </a:xfrm>
          <a:prstGeom prst="rect">
            <a:avLst/>
          </a:prstGeom>
        </p:spPr>
      </p:pic>
      <p:sp>
        <p:nvSpPr>
          <p:cNvPr id="2" name="Arrow: Right 1">
            <a:extLst>
              <a:ext uri="{FF2B5EF4-FFF2-40B4-BE49-F238E27FC236}">
                <a16:creationId xmlns:a16="http://schemas.microsoft.com/office/drawing/2014/main" id="{F388ABC4-75C9-7AC7-3E46-B0C20D53D3DB}"/>
              </a:ext>
            </a:extLst>
          </p:cNvPr>
          <p:cNvSpPr/>
          <p:nvPr/>
        </p:nvSpPr>
        <p:spPr>
          <a:xfrm>
            <a:off x="6504214" y="2086429"/>
            <a:ext cx="1269999" cy="154214"/>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4A8ECB14-0F8B-3362-CF30-7F11B5DFB084}"/>
              </a:ext>
            </a:extLst>
          </p:cNvPr>
          <p:cNvSpPr/>
          <p:nvPr/>
        </p:nvSpPr>
        <p:spPr>
          <a:xfrm>
            <a:off x="6540498" y="4111351"/>
            <a:ext cx="1269999" cy="154214"/>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B3FCFC5-4580-0F4B-1797-E2CDD3156C68}"/>
              </a:ext>
            </a:extLst>
          </p:cNvPr>
          <p:cNvSpPr/>
          <p:nvPr/>
        </p:nvSpPr>
        <p:spPr>
          <a:xfrm>
            <a:off x="6540498" y="2748641"/>
            <a:ext cx="1269999" cy="154214"/>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EE87D0-E1F0-AD36-72D3-8782CD94D313}"/>
              </a:ext>
            </a:extLst>
          </p:cNvPr>
          <p:cNvSpPr txBox="1"/>
          <p:nvPr/>
        </p:nvSpPr>
        <p:spPr>
          <a:xfrm>
            <a:off x="7810499" y="2013857"/>
            <a:ext cx="12699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Fira Sans" panose="020B0503050000020004" pitchFamily="34" charset="0"/>
              </a:rPr>
              <a:t>Bootstrap</a:t>
            </a:r>
          </a:p>
        </p:txBody>
      </p:sp>
      <p:sp>
        <p:nvSpPr>
          <p:cNvPr id="10" name="TextBox 9">
            <a:extLst>
              <a:ext uri="{FF2B5EF4-FFF2-40B4-BE49-F238E27FC236}">
                <a16:creationId xmlns:a16="http://schemas.microsoft.com/office/drawing/2014/main" id="{4736ECD5-7943-A5C5-3951-63A19414BC7B}"/>
              </a:ext>
            </a:extLst>
          </p:cNvPr>
          <p:cNvSpPr txBox="1"/>
          <p:nvPr/>
        </p:nvSpPr>
        <p:spPr>
          <a:xfrm>
            <a:off x="7846785" y="2666999"/>
            <a:ext cx="12699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panose="020B0503050000020004" pitchFamily="34" charset="0"/>
              </a:rPr>
              <a:t>Random Subset Feature</a:t>
            </a:r>
          </a:p>
        </p:txBody>
      </p:sp>
      <p:sp>
        <p:nvSpPr>
          <p:cNvPr id="12" name="TextBox 11">
            <a:extLst>
              <a:ext uri="{FF2B5EF4-FFF2-40B4-BE49-F238E27FC236}">
                <a16:creationId xmlns:a16="http://schemas.microsoft.com/office/drawing/2014/main" id="{E0B133A6-F3F5-6A83-019A-2880599DF9A5}"/>
              </a:ext>
            </a:extLst>
          </p:cNvPr>
          <p:cNvSpPr txBox="1"/>
          <p:nvPr/>
        </p:nvSpPr>
        <p:spPr>
          <a:xfrm>
            <a:off x="7747000" y="405492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Fira Sans" panose="020B0503050000020004" pitchFamily="34" charset="0"/>
              </a:rPr>
              <a:t>Aggregation</a:t>
            </a:r>
          </a:p>
        </p:txBody>
      </p:sp>
      <p:sp>
        <p:nvSpPr>
          <p:cNvPr id="13" name="TextBox 12">
            <a:extLst>
              <a:ext uri="{FF2B5EF4-FFF2-40B4-BE49-F238E27FC236}">
                <a16:creationId xmlns:a16="http://schemas.microsoft.com/office/drawing/2014/main" id="{B8D2F423-639A-7D8B-BB3A-1C816B92DCE5}"/>
              </a:ext>
            </a:extLst>
          </p:cNvPr>
          <p:cNvSpPr txBox="1"/>
          <p:nvPr/>
        </p:nvSpPr>
        <p:spPr>
          <a:xfrm>
            <a:off x="6438900" y="96429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panose="020B0503050000020004" pitchFamily="34" charset="0"/>
              </a:rPr>
              <a:t>Random Forest is a Machine Learning model that combines</a:t>
            </a:r>
          </a:p>
        </p:txBody>
      </p:sp>
      <p:sp>
        <p:nvSpPr>
          <p:cNvPr id="6" name="Google Shape;1725;p38">
            <a:extLst>
              <a:ext uri="{FF2B5EF4-FFF2-40B4-BE49-F238E27FC236}">
                <a16:creationId xmlns:a16="http://schemas.microsoft.com/office/drawing/2014/main" id="{067FC8EB-062B-5D91-CF65-288F735CD7FC}"/>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9" name="Google Shape;1727;p38">
            <a:extLst>
              <a:ext uri="{FF2B5EF4-FFF2-40B4-BE49-F238E27FC236}">
                <a16:creationId xmlns:a16="http://schemas.microsoft.com/office/drawing/2014/main" id="{C8780DB0-6B67-74B9-1C7E-D62C5383FB22}"/>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1" name="Google Shape;1729;p38">
            <a:extLst>
              <a:ext uri="{FF2B5EF4-FFF2-40B4-BE49-F238E27FC236}">
                <a16:creationId xmlns:a16="http://schemas.microsoft.com/office/drawing/2014/main" id="{9D39510A-BB1A-90EA-F7D3-4E8A838A5008}"/>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4" name="Google Shape;1730;p38">
            <a:extLst>
              <a:ext uri="{FF2B5EF4-FFF2-40B4-BE49-F238E27FC236}">
                <a16:creationId xmlns:a16="http://schemas.microsoft.com/office/drawing/2014/main" id="{3EC42E38-5193-5970-772C-A003668EE094}"/>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6" name="Google Shape;98;p16">
            <a:extLst>
              <a:ext uri="{FF2B5EF4-FFF2-40B4-BE49-F238E27FC236}">
                <a16:creationId xmlns:a16="http://schemas.microsoft.com/office/drawing/2014/main" id="{8F24A743-CFC5-4526-DBB9-4BC7A963D6C1}"/>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a:t>
            </a:r>
            <a:endParaRPr lang="en-US"/>
          </a:p>
        </p:txBody>
      </p:sp>
      <p:sp>
        <p:nvSpPr>
          <p:cNvPr id="20" name="Isosceles Triangle 19">
            <a:extLst>
              <a:ext uri="{FF2B5EF4-FFF2-40B4-BE49-F238E27FC236}">
                <a16:creationId xmlns:a16="http://schemas.microsoft.com/office/drawing/2014/main" id="{FC82E856-B004-F2F4-C019-ECF77293BC13}"/>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8" name="Group 17">
            <a:extLst>
              <a:ext uri="{FF2B5EF4-FFF2-40B4-BE49-F238E27FC236}">
                <a16:creationId xmlns:a16="http://schemas.microsoft.com/office/drawing/2014/main" id="{9619B35A-01AA-D56E-C8CB-6E51CA29758A}"/>
              </a:ext>
            </a:extLst>
          </p:cNvPr>
          <p:cNvGrpSpPr/>
          <p:nvPr/>
        </p:nvGrpSpPr>
        <p:grpSpPr>
          <a:xfrm>
            <a:off x="7067787" y="40328"/>
            <a:ext cx="1336964" cy="816126"/>
            <a:chOff x="7067787" y="40328"/>
            <a:chExt cx="1336964" cy="816126"/>
          </a:xfrm>
        </p:grpSpPr>
        <p:pic>
          <p:nvPicPr>
            <p:cNvPr id="21" name="Picture 4" descr="Land Transport Authority (LTA)">
              <a:extLst>
                <a:ext uri="{FF2B5EF4-FFF2-40B4-BE49-F238E27FC236}">
                  <a16:creationId xmlns:a16="http://schemas.microsoft.com/office/drawing/2014/main" id="{E38A6D5E-6E19-6D90-93C5-619D0F3EB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57;p15">
              <a:extLst>
                <a:ext uri="{FF2B5EF4-FFF2-40B4-BE49-F238E27FC236}">
                  <a16:creationId xmlns:a16="http://schemas.microsoft.com/office/drawing/2014/main" id="{C178BEA6-9F65-4B8B-71BF-A3AD922F937F}"/>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
        <p:nvSpPr>
          <p:cNvPr id="23" name="Arrow: Down 22">
            <a:extLst>
              <a:ext uri="{FF2B5EF4-FFF2-40B4-BE49-F238E27FC236}">
                <a16:creationId xmlns:a16="http://schemas.microsoft.com/office/drawing/2014/main" id="{3DA62916-72B3-0C2F-78CA-E2CEA75BCC0F}"/>
              </a:ext>
            </a:extLst>
          </p:cNvPr>
          <p:cNvSpPr/>
          <p:nvPr/>
        </p:nvSpPr>
        <p:spPr>
          <a:xfrm>
            <a:off x="7240511" y="1542014"/>
            <a:ext cx="1139978" cy="399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634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C2BA53-0624-4A11-E180-FA667035046B}"/>
              </a:ext>
            </a:extLst>
          </p:cNvPr>
          <p:cNvSpPr txBox="1"/>
          <p:nvPr/>
        </p:nvSpPr>
        <p:spPr>
          <a:xfrm>
            <a:off x="1741713" y="952500"/>
            <a:ext cx="12699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Fira Sans" panose="020B0503050000020004" pitchFamily="34" charset="0"/>
              </a:rPr>
              <a:t>Aggregation</a:t>
            </a:r>
          </a:p>
        </p:txBody>
      </p:sp>
      <p:pic>
        <p:nvPicPr>
          <p:cNvPr id="2" name="Picture 4" descr="Diagram&#10;&#10;Description automatically generated">
            <a:extLst>
              <a:ext uri="{FF2B5EF4-FFF2-40B4-BE49-F238E27FC236}">
                <a16:creationId xmlns:a16="http://schemas.microsoft.com/office/drawing/2014/main" id="{071FDFB6-EBAC-76C2-C290-99A367311990}"/>
              </a:ext>
            </a:extLst>
          </p:cNvPr>
          <p:cNvPicPr>
            <a:picLocks noChangeAspect="1"/>
          </p:cNvPicPr>
          <p:nvPr/>
        </p:nvPicPr>
        <p:blipFill>
          <a:blip r:embed="rId3"/>
          <a:stretch>
            <a:fillRect/>
          </a:stretch>
        </p:blipFill>
        <p:spPr>
          <a:xfrm>
            <a:off x="2594922" y="1423204"/>
            <a:ext cx="5419534" cy="2727208"/>
          </a:xfrm>
          <a:prstGeom prst="rect">
            <a:avLst/>
          </a:prstGeom>
        </p:spPr>
      </p:pic>
      <p:sp>
        <p:nvSpPr>
          <p:cNvPr id="6" name="TextBox 5">
            <a:extLst>
              <a:ext uri="{FF2B5EF4-FFF2-40B4-BE49-F238E27FC236}">
                <a16:creationId xmlns:a16="http://schemas.microsoft.com/office/drawing/2014/main" id="{D20C3358-DABE-1A32-C384-8F19CFC5B766}"/>
              </a:ext>
            </a:extLst>
          </p:cNvPr>
          <p:cNvSpPr txBox="1"/>
          <p:nvPr/>
        </p:nvSpPr>
        <p:spPr>
          <a:xfrm>
            <a:off x="6384473" y="955222"/>
            <a:ext cx="25216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000">
              <a:latin typeface="Fira Sans" panose="020B0503050000020004" pitchFamily="34" charset="0"/>
              <a:cs typeface="Calibri"/>
            </a:endParaRPr>
          </a:p>
          <a:p>
            <a:pPr>
              <a:buChar char="•"/>
            </a:pPr>
            <a:endParaRPr lang="en-US" sz="2000">
              <a:latin typeface="Fira Sans" panose="020B0503050000020004" pitchFamily="34" charset="0"/>
              <a:cs typeface="Calibri"/>
            </a:endParaRPr>
          </a:p>
        </p:txBody>
      </p:sp>
      <p:sp>
        <p:nvSpPr>
          <p:cNvPr id="7" name="Rectangle: Rounded Corners 6">
            <a:extLst>
              <a:ext uri="{FF2B5EF4-FFF2-40B4-BE49-F238E27FC236}">
                <a16:creationId xmlns:a16="http://schemas.microsoft.com/office/drawing/2014/main" id="{4CA4142C-2D1B-FEEB-63AE-FC9914DC3185}"/>
              </a:ext>
            </a:extLst>
          </p:cNvPr>
          <p:cNvSpPr/>
          <p:nvPr/>
        </p:nvSpPr>
        <p:spPr>
          <a:xfrm>
            <a:off x="2777135" y="2602521"/>
            <a:ext cx="742419" cy="311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cs typeface="Arial"/>
              </a:rPr>
              <a:t>Death</a:t>
            </a:r>
          </a:p>
        </p:txBody>
      </p:sp>
      <p:sp>
        <p:nvSpPr>
          <p:cNvPr id="8" name="Rectangle: Rounded Corners 7">
            <a:extLst>
              <a:ext uri="{FF2B5EF4-FFF2-40B4-BE49-F238E27FC236}">
                <a16:creationId xmlns:a16="http://schemas.microsoft.com/office/drawing/2014/main" id="{66231C84-2BA9-ED2F-98B9-BD453D151C87}"/>
              </a:ext>
            </a:extLst>
          </p:cNvPr>
          <p:cNvSpPr/>
          <p:nvPr/>
        </p:nvSpPr>
        <p:spPr>
          <a:xfrm>
            <a:off x="4762918" y="2602639"/>
            <a:ext cx="762023" cy="311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cs typeface="Arial"/>
              </a:rPr>
              <a:t>Death</a:t>
            </a:r>
          </a:p>
        </p:txBody>
      </p:sp>
      <p:sp>
        <p:nvSpPr>
          <p:cNvPr id="9" name="Rectangle: Rounded Corners 8">
            <a:extLst>
              <a:ext uri="{FF2B5EF4-FFF2-40B4-BE49-F238E27FC236}">
                <a16:creationId xmlns:a16="http://schemas.microsoft.com/office/drawing/2014/main" id="{6CAA2B61-9D3E-AEE2-FFE5-FDD102D9DC2B}"/>
              </a:ext>
            </a:extLst>
          </p:cNvPr>
          <p:cNvSpPr/>
          <p:nvPr/>
        </p:nvSpPr>
        <p:spPr>
          <a:xfrm>
            <a:off x="7218650" y="2584104"/>
            <a:ext cx="762023" cy="3113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chemeClr val="tx1"/>
                </a:solidFill>
                <a:cs typeface="Arial"/>
              </a:rPr>
              <a:t>No Death</a:t>
            </a:r>
            <a:endParaRPr lang="en-US">
              <a:solidFill>
                <a:schemeClr val="tx1"/>
              </a:solidFill>
              <a:cs typeface="Arial"/>
            </a:endParaRPr>
          </a:p>
        </p:txBody>
      </p:sp>
      <p:sp>
        <p:nvSpPr>
          <p:cNvPr id="10" name="Rectangle: Rounded Corners 9">
            <a:extLst>
              <a:ext uri="{FF2B5EF4-FFF2-40B4-BE49-F238E27FC236}">
                <a16:creationId xmlns:a16="http://schemas.microsoft.com/office/drawing/2014/main" id="{7C2B2D04-59F9-FAEF-2EDB-BC8A40207ECC}"/>
              </a:ext>
            </a:extLst>
          </p:cNvPr>
          <p:cNvSpPr/>
          <p:nvPr/>
        </p:nvSpPr>
        <p:spPr>
          <a:xfrm>
            <a:off x="4605923" y="3820124"/>
            <a:ext cx="1076012" cy="311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cs typeface="Arial"/>
              </a:rPr>
              <a:t>Death</a:t>
            </a:r>
          </a:p>
        </p:txBody>
      </p:sp>
      <p:sp>
        <p:nvSpPr>
          <p:cNvPr id="5" name="Google Shape;1725;p38">
            <a:extLst>
              <a:ext uri="{FF2B5EF4-FFF2-40B4-BE49-F238E27FC236}">
                <a16:creationId xmlns:a16="http://schemas.microsoft.com/office/drawing/2014/main" id="{D92D799B-D1FF-58EC-B6D5-BA1D4CBE8002}"/>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11" name="Google Shape;1727;p38">
            <a:extLst>
              <a:ext uri="{FF2B5EF4-FFF2-40B4-BE49-F238E27FC236}">
                <a16:creationId xmlns:a16="http://schemas.microsoft.com/office/drawing/2014/main" id="{EBBC36AD-6CE4-A4A4-9F57-81E9D8009D9B}"/>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12" name="Google Shape;1729;p38">
            <a:extLst>
              <a:ext uri="{FF2B5EF4-FFF2-40B4-BE49-F238E27FC236}">
                <a16:creationId xmlns:a16="http://schemas.microsoft.com/office/drawing/2014/main" id="{2457CCED-F0B3-AE16-AE55-765CDEAA841A}"/>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3" name="Google Shape;1730;p38">
            <a:extLst>
              <a:ext uri="{FF2B5EF4-FFF2-40B4-BE49-F238E27FC236}">
                <a16:creationId xmlns:a16="http://schemas.microsoft.com/office/drawing/2014/main" id="{17179FFA-626C-7FE2-B9FA-D37FD36DE009}"/>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4" name="Google Shape;98;p16">
            <a:extLst>
              <a:ext uri="{FF2B5EF4-FFF2-40B4-BE49-F238E27FC236}">
                <a16:creationId xmlns:a16="http://schemas.microsoft.com/office/drawing/2014/main" id="{A0B688E7-D52C-65C4-95D9-A3C99E426015}"/>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a:t>
            </a:r>
            <a:endParaRPr lang="en-US"/>
          </a:p>
        </p:txBody>
      </p:sp>
      <p:sp>
        <p:nvSpPr>
          <p:cNvPr id="18" name="Isosceles Triangle 17">
            <a:extLst>
              <a:ext uri="{FF2B5EF4-FFF2-40B4-BE49-F238E27FC236}">
                <a16:creationId xmlns:a16="http://schemas.microsoft.com/office/drawing/2014/main" id="{FB58152C-6C9F-517C-5F87-EA2F835B6552}"/>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6" name="Group 15">
            <a:extLst>
              <a:ext uri="{FF2B5EF4-FFF2-40B4-BE49-F238E27FC236}">
                <a16:creationId xmlns:a16="http://schemas.microsoft.com/office/drawing/2014/main" id="{38D37641-7DCE-44FF-7A86-CBB83CFA56C5}"/>
              </a:ext>
            </a:extLst>
          </p:cNvPr>
          <p:cNvGrpSpPr/>
          <p:nvPr/>
        </p:nvGrpSpPr>
        <p:grpSpPr>
          <a:xfrm>
            <a:off x="7067787" y="40328"/>
            <a:ext cx="1336964" cy="816126"/>
            <a:chOff x="7067787" y="40328"/>
            <a:chExt cx="1336964" cy="816126"/>
          </a:xfrm>
        </p:grpSpPr>
        <p:pic>
          <p:nvPicPr>
            <p:cNvPr id="20" name="Picture 4" descr="Land Transport Authority (LTA)">
              <a:extLst>
                <a:ext uri="{FF2B5EF4-FFF2-40B4-BE49-F238E27FC236}">
                  <a16:creationId xmlns:a16="http://schemas.microsoft.com/office/drawing/2014/main" id="{A4AE3E19-6032-2394-AE13-2874077BE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57;p15">
              <a:extLst>
                <a:ext uri="{FF2B5EF4-FFF2-40B4-BE49-F238E27FC236}">
                  <a16:creationId xmlns:a16="http://schemas.microsoft.com/office/drawing/2014/main" id="{58AE233B-6E52-2A76-C2A5-5569B9BD848B}"/>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1621937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1B16DC-8435-D9D4-F41B-F7DB4BBCD3C4}"/>
              </a:ext>
            </a:extLst>
          </p:cNvPr>
          <p:cNvSpPr txBox="1"/>
          <p:nvPr/>
        </p:nvSpPr>
        <p:spPr>
          <a:xfrm>
            <a:off x="5573727" y="2005611"/>
            <a:ext cx="310525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tx2">
                  <a:lumMod val="75000"/>
                </a:schemeClr>
              </a:buClr>
              <a:buSzPct val="200000"/>
            </a:pPr>
            <a:r>
              <a:rPr lang="en-US" sz="1600" dirty="0">
                <a:latin typeface="Fira Sans"/>
                <a:cs typeface="Calibri"/>
              </a:rPr>
              <a:t>Random Forest performed well.</a:t>
            </a:r>
          </a:p>
          <a:p>
            <a:pPr marL="285750" indent="-285750">
              <a:buClr>
                <a:schemeClr val="tx2">
                  <a:lumMod val="75000"/>
                </a:schemeClr>
              </a:buClr>
              <a:buSzPct val="200000"/>
              <a:buFont typeface="Wingdings" pitchFamily="2" charset="2"/>
              <a:buChar char="§"/>
            </a:pPr>
            <a:endParaRPr lang="en-US" sz="1600" dirty="0">
              <a:latin typeface="Fira Sans" panose="020B0503050000020004" pitchFamily="34" charset="0"/>
              <a:cs typeface="Calibri"/>
            </a:endParaRPr>
          </a:p>
          <a:p>
            <a:pPr>
              <a:buClr>
                <a:schemeClr val="tx2">
                  <a:lumMod val="75000"/>
                </a:schemeClr>
              </a:buClr>
              <a:buSzPct val="200000"/>
            </a:pPr>
            <a:r>
              <a:rPr lang="en-US" sz="1600" dirty="0">
                <a:latin typeface="Fira Sans"/>
                <a:cs typeface="Calibri"/>
              </a:rPr>
              <a:t>In part due to the bootstrap, RSF and aggregation reducing trainset overfitting.</a:t>
            </a:r>
          </a:p>
          <a:p>
            <a:pPr marL="285750" indent="-285750">
              <a:buClr>
                <a:schemeClr val="tx2">
                  <a:lumMod val="75000"/>
                </a:schemeClr>
              </a:buClr>
              <a:buSzPct val="200000"/>
              <a:buFont typeface="Wingdings" pitchFamily="2" charset="2"/>
              <a:buChar char="§"/>
            </a:pPr>
            <a:endParaRPr lang="en-US" sz="1600" dirty="0">
              <a:latin typeface="Fira Sans" panose="020B0503050000020004" pitchFamily="34" charset="0"/>
              <a:cs typeface="Calibri"/>
            </a:endParaRPr>
          </a:p>
          <a:p>
            <a:pPr>
              <a:buClr>
                <a:schemeClr val="tx2">
                  <a:lumMod val="75000"/>
                </a:schemeClr>
              </a:buClr>
              <a:buSzPct val="200000"/>
            </a:pPr>
            <a:r>
              <a:rPr lang="en-US" sz="1600" dirty="0">
                <a:latin typeface="Fira Sans" panose="020B0503050000020004" pitchFamily="34" charset="0"/>
                <a:cs typeface="Calibri"/>
              </a:rPr>
              <a:t>Extremely low score of 7.37 for false negative rate.</a:t>
            </a:r>
            <a:endParaRPr lang="en-US" sz="2000" dirty="0">
              <a:latin typeface="Fira Sans" panose="020B0503050000020004" pitchFamily="34" charset="0"/>
              <a:cs typeface="Calibri"/>
            </a:endParaRPr>
          </a:p>
        </p:txBody>
      </p:sp>
      <p:sp>
        <p:nvSpPr>
          <p:cNvPr id="2" name="Google Shape;1725;p38">
            <a:extLst>
              <a:ext uri="{FF2B5EF4-FFF2-40B4-BE49-F238E27FC236}">
                <a16:creationId xmlns:a16="http://schemas.microsoft.com/office/drawing/2014/main" id="{02104935-222B-7E79-7EFD-DCB86DB84A45}"/>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5" name="Google Shape;1727;p38">
            <a:extLst>
              <a:ext uri="{FF2B5EF4-FFF2-40B4-BE49-F238E27FC236}">
                <a16:creationId xmlns:a16="http://schemas.microsoft.com/office/drawing/2014/main" id="{526D13C0-7458-D9BB-EE11-F43DBD5093A5}"/>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7" name="Google Shape;1729;p38">
            <a:extLst>
              <a:ext uri="{FF2B5EF4-FFF2-40B4-BE49-F238E27FC236}">
                <a16:creationId xmlns:a16="http://schemas.microsoft.com/office/drawing/2014/main" id="{0A95E1CE-D358-235C-D836-AF373912E30F}"/>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9" name="Google Shape;1730;p38">
            <a:extLst>
              <a:ext uri="{FF2B5EF4-FFF2-40B4-BE49-F238E27FC236}">
                <a16:creationId xmlns:a16="http://schemas.microsoft.com/office/drawing/2014/main" id="{9C85B8ED-108E-0635-888F-8B36FAF21682}"/>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0" name="Google Shape;98;p16">
            <a:extLst>
              <a:ext uri="{FF2B5EF4-FFF2-40B4-BE49-F238E27FC236}">
                <a16:creationId xmlns:a16="http://schemas.microsoft.com/office/drawing/2014/main" id="{728CA134-FBAB-8566-7E1C-32EFDC769CE8}"/>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Results</a:t>
            </a:r>
            <a:endParaRPr lang="en-US"/>
          </a:p>
        </p:txBody>
      </p:sp>
      <p:sp>
        <p:nvSpPr>
          <p:cNvPr id="12" name="Isosceles Triangle 11">
            <a:extLst>
              <a:ext uri="{FF2B5EF4-FFF2-40B4-BE49-F238E27FC236}">
                <a16:creationId xmlns:a16="http://schemas.microsoft.com/office/drawing/2014/main" id="{66AF1423-5BF0-B3FA-FBB7-DC9F18F3A1CC}"/>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Google Shape;98;p16">
            <a:extLst>
              <a:ext uri="{FF2B5EF4-FFF2-40B4-BE49-F238E27FC236}">
                <a16:creationId xmlns:a16="http://schemas.microsoft.com/office/drawing/2014/main" id="{2B1ACE7D-8D3D-4F69-5D4F-664EB4F24297}"/>
              </a:ext>
            </a:extLst>
          </p:cNvPr>
          <p:cNvSpPr txBox="1"/>
          <p:nvPr/>
        </p:nvSpPr>
        <p:spPr>
          <a:xfrm rot="16200000">
            <a:off x="666418" y="2692068"/>
            <a:ext cx="3019067" cy="316612"/>
          </a:xfrm>
          <a:prstGeom prst="rect">
            <a:avLst/>
          </a:prstGeom>
          <a:noFill/>
          <a:ln>
            <a:noFill/>
          </a:ln>
        </p:spPr>
        <p:txBody>
          <a:bodyPr spcFirstLastPara="1" wrap="square" lIns="91425" tIns="91425" rIns="91425" bIns="91425" anchor="t" anchorCtr="0">
            <a:noAutofit/>
          </a:bodyPr>
          <a:lstStyle/>
          <a:p>
            <a:pPr algn="ctr"/>
            <a:r>
              <a:rPr lang="en" sz="1100" b="1" u="sng">
                <a:solidFill>
                  <a:schemeClr val="dk1"/>
                </a:solidFill>
                <a:latin typeface="Fira Sans" panose="020B0503050000020004" pitchFamily="34" charset="0"/>
                <a:sym typeface="Fira Sans"/>
              </a:rPr>
              <a:t>Test set Metrics:</a:t>
            </a:r>
          </a:p>
          <a:p>
            <a:pPr algn="ctr"/>
            <a:endParaRPr lang="en" sz="1100">
              <a:solidFill>
                <a:schemeClr val="dk1"/>
              </a:solidFill>
              <a:latin typeface="Fira Sans" panose="020B0503050000020004" pitchFamily="34" charset="0"/>
              <a:sym typeface="Fira Sans"/>
            </a:endParaRPr>
          </a:p>
        </p:txBody>
      </p:sp>
      <p:sp>
        <p:nvSpPr>
          <p:cNvPr id="16" name="Rectangle 15">
            <a:extLst>
              <a:ext uri="{FF2B5EF4-FFF2-40B4-BE49-F238E27FC236}">
                <a16:creationId xmlns:a16="http://schemas.microsoft.com/office/drawing/2014/main" id="{BF3A1E07-015C-4745-036F-9BB2A0A19AA5}"/>
              </a:ext>
            </a:extLst>
          </p:cNvPr>
          <p:cNvSpPr/>
          <p:nvPr/>
        </p:nvSpPr>
        <p:spPr>
          <a:xfrm>
            <a:off x="2418706" y="1341531"/>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C27C04-5C00-D5FB-BE84-B8B1156D12EC}"/>
              </a:ext>
            </a:extLst>
          </p:cNvPr>
          <p:cNvSpPr/>
          <p:nvPr/>
        </p:nvSpPr>
        <p:spPr>
          <a:xfrm>
            <a:off x="3648783" y="1340840"/>
            <a:ext cx="1531733" cy="39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Random Forest</a:t>
            </a:r>
            <a:endParaRPr lang="en-US" sz="1200" b="1">
              <a:solidFill>
                <a:schemeClr val="tx1"/>
              </a:solidFill>
              <a:latin typeface="Fira Sans" panose="020B05030500000200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A5963CF-3B1B-CD51-689D-70BFFAB2056E}"/>
              </a:ext>
            </a:extLst>
          </p:cNvPr>
          <p:cNvSpPr/>
          <p:nvPr/>
        </p:nvSpPr>
        <p:spPr>
          <a:xfrm>
            <a:off x="2418706" y="1788427"/>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47243EB6-C548-633F-56AE-E94FE804D8AF}"/>
              </a:ext>
            </a:extLst>
          </p:cNvPr>
          <p:cNvSpPr/>
          <p:nvPr/>
        </p:nvSpPr>
        <p:spPr>
          <a:xfrm>
            <a:off x="2418706" y="2232190"/>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B17C380E-9B7F-EFE3-B56E-01680F57E054}"/>
              </a:ext>
            </a:extLst>
          </p:cNvPr>
          <p:cNvSpPr/>
          <p:nvPr/>
        </p:nvSpPr>
        <p:spPr>
          <a:xfrm>
            <a:off x="2418706" y="2678069"/>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F3C04E8D-0546-E7C7-AFCD-E0CDDC18B105}"/>
              </a:ext>
            </a:extLst>
          </p:cNvPr>
          <p:cNvSpPr/>
          <p:nvPr/>
        </p:nvSpPr>
        <p:spPr>
          <a:xfrm>
            <a:off x="2418706" y="3116612"/>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FA6AF4AE-148D-F368-E8CC-A5877D0DD792}"/>
              </a:ext>
            </a:extLst>
          </p:cNvPr>
          <p:cNvSpPr/>
          <p:nvPr/>
        </p:nvSpPr>
        <p:spPr>
          <a:xfrm>
            <a:off x="2418706" y="3547815"/>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1B361706-3477-2E60-81A8-B9F53E7004E4}"/>
              </a:ext>
            </a:extLst>
          </p:cNvPr>
          <p:cNvSpPr/>
          <p:nvPr/>
        </p:nvSpPr>
        <p:spPr>
          <a:xfrm>
            <a:off x="2418706" y="3984934"/>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34" name="TextBox 33">
            <a:extLst>
              <a:ext uri="{FF2B5EF4-FFF2-40B4-BE49-F238E27FC236}">
                <a16:creationId xmlns:a16="http://schemas.microsoft.com/office/drawing/2014/main" id="{6CEAA649-1C39-05CD-9DED-3432DBED604B}"/>
              </a:ext>
            </a:extLst>
          </p:cNvPr>
          <p:cNvSpPr txBox="1"/>
          <p:nvPr/>
        </p:nvSpPr>
        <p:spPr>
          <a:xfrm>
            <a:off x="3892323" y="184333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86.8%</a:t>
            </a:r>
          </a:p>
        </p:txBody>
      </p:sp>
      <p:sp>
        <p:nvSpPr>
          <p:cNvPr id="36" name="TextBox 35">
            <a:extLst>
              <a:ext uri="{FF2B5EF4-FFF2-40B4-BE49-F238E27FC236}">
                <a16:creationId xmlns:a16="http://schemas.microsoft.com/office/drawing/2014/main" id="{702837C6-5B12-D557-3568-4B4BD0099ABE}"/>
              </a:ext>
            </a:extLst>
          </p:cNvPr>
          <p:cNvSpPr txBox="1"/>
          <p:nvPr/>
        </p:nvSpPr>
        <p:spPr>
          <a:xfrm>
            <a:off x="3892323" y="227290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18.2%</a:t>
            </a:r>
            <a:endParaRPr lang="en-US">
              <a:solidFill>
                <a:schemeClr val="tx1"/>
              </a:solidFill>
              <a:latin typeface="Fira Sans"/>
            </a:endParaRPr>
          </a:p>
        </p:txBody>
      </p:sp>
      <p:sp>
        <p:nvSpPr>
          <p:cNvPr id="38" name="TextBox 37">
            <a:extLst>
              <a:ext uri="{FF2B5EF4-FFF2-40B4-BE49-F238E27FC236}">
                <a16:creationId xmlns:a16="http://schemas.microsoft.com/office/drawing/2014/main" id="{5B844223-0C69-9BF1-971A-F99511246112}"/>
              </a:ext>
            </a:extLst>
          </p:cNvPr>
          <p:cNvSpPr txBox="1"/>
          <p:nvPr/>
        </p:nvSpPr>
        <p:spPr>
          <a:xfrm>
            <a:off x="3892323" y="272669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7.34%</a:t>
            </a:r>
          </a:p>
        </p:txBody>
      </p:sp>
      <p:sp>
        <p:nvSpPr>
          <p:cNvPr id="40" name="TextBox 39">
            <a:extLst>
              <a:ext uri="{FF2B5EF4-FFF2-40B4-BE49-F238E27FC236}">
                <a16:creationId xmlns:a16="http://schemas.microsoft.com/office/drawing/2014/main" id="{3492BC72-7892-340C-19B8-21B165192CEE}"/>
              </a:ext>
            </a:extLst>
          </p:cNvPr>
          <p:cNvSpPr txBox="1"/>
          <p:nvPr/>
        </p:nvSpPr>
        <p:spPr>
          <a:xfrm>
            <a:off x="3892323" y="3152656"/>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0.954</a:t>
            </a:r>
            <a:endParaRPr lang="en-US" b="1">
              <a:solidFill>
                <a:schemeClr val="tx1"/>
              </a:solidFill>
              <a:latin typeface="Fira Sans" panose="020B0503050000020004" pitchFamily="34" charset="0"/>
            </a:endParaRPr>
          </a:p>
        </p:txBody>
      </p:sp>
      <p:sp>
        <p:nvSpPr>
          <p:cNvPr id="42" name="TextBox 41">
            <a:extLst>
              <a:ext uri="{FF2B5EF4-FFF2-40B4-BE49-F238E27FC236}">
                <a16:creationId xmlns:a16="http://schemas.microsoft.com/office/drawing/2014/main" id="{BB8420B9-911B-A494-8D53-F217F75DFA2E}"/>
              </a:ext>
            </a:extLst>
          </p:cNvPr>
          <p:cNvSpPr txBox="1"/>
          <p:nvPr/>
        </p:nvSpPr>
        <p:spPr>
          <a:xfrm>
            <a:off x="3892323" y="359881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0.865</a:t>
            </a:r>
            <a:endParaRPr lang="en-US" b="1">
              <a:solidFill>
                <a:schemeClr val="tx1"/>
              </a:solidFill>
              <a:latin typeface="Fira Sans" panose="020B0503050000020004" pitchFamily="34" charset="0"/>
            </a:endParaRPr>
          </a:p>
        </p:txBody>
      </p:sp>
      <p:sp>
        <p:nvSpPr>
          <p:cNvPr id="44" name="TextBox 43">
            <a:extLst>
              <a:ext uri="{FF2B5EF4-FFF2-40B4-BE49-F238E27FC236}">
                <a16:creationId xmlns:a16="http://schemas.microsoft.com/office/drawing/2014/main" id="{F3DC9ED3-82B2-958C-5FFE-238AD7468CBD}"/>
              </a:ext>
            </a:extLst>
          </p:cNvPr>
          <p:cNvSpPr txBox="1"/>
          <p:nvPr/>
        </p:nvSpPr>
        <p:spPr>
          <a:xfrm>
            <a:off x="3892323" y="40220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0.901</a:t>
            </a:r>
            <a:endParaRPr lang="en-US" b="1">
              <a:solidFill>
                <a:schemeClr val="tx1"/>
              </a:solidFill>
              <a:latin typeface="Fira Sans" panose="020B0503050000020004" pitchFamily="34" charset="0"/>
            </a:endParaRPr>
          </a:p>
        </p:txBody>
      </p:sp>
      <p:grpSp>
        <p:nvGrpSpPr>
          <p:cNvPr id="4" name="Group 3">
            <a:extLst>
              <a:ext uri="{FF2B5EF4-FFF2-40B4-BE49-F238E27FC236}">
                <a16:creationId xmlns:a16="http://schemas.microsoft.com/office/drawing/2014/main" id="{6C596C0D-C1FF-3270-1865-3598ECB281E0}"/>
              </a:ext>
            </a:extLst>
          </p:cNvPr>
          <p:cNvGrpSpPr/>
          <p:nvPr/>
        </p:nvGrpSpPr>
        <p:grpSpPr>
          <a:xfrm>
            <a:off x="7067787" y="40328"/>
            <a:ext cx="1336964" cy="816126"/>
            <a:chOff x="7067787" y="40328"/>
            <a:chExt cx="1336964" cy="816126"/>
          </a:xfrm>
        </p:grpSpPr>
        <p:pic>
          <p:nvPicPr>
            <p:cNvPr id="6" name="Picture 4" descr="Land Transport Authority (LTA)">
              <a:extLst>
                <a:ext uri="{FF2B5EF4-FFF2-40B4-BE49-F238E27FC236}">
                  <a16:creationId xmlns:a16="http://schemas.microsoft.com/office/drawing/2014/main" id="{FE2346D6-2DE6-4B2A-A485-F42E0BEF8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7;p15">
              <a:extLst>
                <a:ext uri="{FF2B5EF4-FFF2-40B4-BE49-F238E27FC236}">
                  <a16:creationId xmlns:a16="http://schemas.microsoft.com/office/drawing/2014/main" id="{9780678A-D96B-CF31-B00E-36C1F5A03BE8}"/>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329828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1725;p38">
            <a:extLst>
              <a:ext uri="{FF2B5EF4-FFF2-40B4-BE49-F238E27FC236}">
                <a16:creationId xmlns:a16="http://schemas.microsoft.com/office/drawing/2014/main" id="{393B198C-5D03-01D6-A4DE-7EE49B899524}"/>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4" name="Google Shape;1727;p38">
            <a:extLst>
              <a:ext uri="{FF2B5EF4-FFF2-40B4-BE49-F238E27FC236}">
                <a16:creationId xmlns:a16="http://schemas.microsoft.com/office/drawing/2014/main" id="{CB0C9EE1-CACB-C8C5-6743-F5EC61C94614}"/>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5" name="Google Shape;1729;p38">
            <a:extLst>
              <a:ext uri="{FF2B5EF4-FFF2-40B4-BE49-F238E27FC236}">
                <a16:creationId xmlns:a16="http://schemas.microsoft.com/office/drawing/2014/main" id="{ABB011ED-629B-AC05-C836-C43FF558C1C5}"/>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6" name="Google Shape;1730;p38">
            <a:extLst>
              <a:ext uri="{FF2B5EF4-FFF2-40B4-BE49-F238E27FC236}">
                <a16:creationId xmlns:a16="http://schemas.microsoft.com/office/drawing/2014/main" id="{A71727C5-34D9-4B3B-E2D6-14128B4D7130}"/>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7" name="Google Shape;98;p16">
            <a:extLst>
              <a:ext uri="{FF2B5EF4-FFF2-40B4-BE49-F238E27FC236}">
                <a16:creationId xmlns:a16="http://schemas.microsoft.com/office/drawing/2014/main" id="{74114385-A4C7-421B-870F-4FDEEDB8478C}"/>
              </a:ext>
            </a:extLst>
          </p:cNvPr>
          <p:cNvSpPr txBox="1"/>
          <p:nvPr/>
        </p:nvSpPr>
        <p:spPr>
          <a:xfrm>
            <a:off x="-42065" y="897691"/>
            <a:ext cx="2063056"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Comparison</a:t>
            </a:r>
            <a:endParaRPr lang="en-US"/>
          </a:p>
        </p:txBody>
      </p:sp>
      <p:sp>
        <p:nvSpPr>
          <p:cNvPr id="9" name="Isosceles Triangle 8">
            <a:extLst>
              <a:ext uri="{FF2B5EF4-FFF2-40B4-BE49-F238E27FC236}">
                <a16:creationId xmlns:a16="http://schemas.microsoft.com/office/drawing/2014/main" id="{C5C767E7-B73A-1B9A-4101-EF63BD3F7FCE}"/>
              </a:ext>
            </a:extLst>
          </p:cNvPr>
          <p:cNvSpPr/>
          <p:nvPr/>
        </p:nvSpPr>
        <p:spPr>
          <a:xfrm rot="5400000">
            <a:off x="1641928" y="1292875"/>
            <a:ext cx="634999" cy="5352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FACD79D-D6F1-1BEE-75E1-765673E5F9C7}"/>
              </a:ext>
            </a:extLst>
          </p:cNvPr>
          <p:cNvSpPr/>
          <p:nvPr/>
        </p:nvSpPr>
        <p:spPr>
          <a:xfrm rot="5400000">
            <a:off x="1641928" y="2171620"/>
            <a:ext cx="634999" cy="535214"/>
          </a:xfrm>
          <a:prstGeom prs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1B0A566-9C8E-47A3-5418-AEC5FBCCD4E9}"/>
              </a:ext>
            </a:extLst>
          </p:cNvPr>
          <p:cNvSpPr/>
          <p:nvPr/>
        </p:nvSpPr>
        <p:spPr>
          <a:xfrm rot="5400000">
            <a:off x="1641927" y="3887302"/>
            <a:ext cx="634999" cy="535214"/>
          </a:xfrm>
          <a:prstGeom prst="triangl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31BB47B6-4FC7-021A-4E5E-C52554D3B45D}"/>
              </a:ext>
            </a:extLst>
          </p:cNvPr>
          <p:cNvSpPr/>
          <p:nvPr/>
        </p:nvSpPr>
        <p:spPr>
          <a:xfrm rot="5400000">
            <a:off x="1641927" y="3079945"/>
            <a:ext cx="634999" cy="535214"/>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00E3BA-D81D-7B47-91D4-D396639ED0EC}"/>
              </a:ext>
            </a:extLst>
          </p:cNvPr>
          <p:cNvSpPr/>
          <p:nvPr/>
        </p:nvSpPr>
        <p:spPr>
          <a:xfrm>
            <a:off x="2327597" y="1358097"/>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F4CC6249-0E95-56C1-CF99-2E49F02DFD9F}"/>
              </a:ext>
            </a:extLst>
          </p:cNvPr>
          <p:cNvSpPr/>
          <p:nvPr/>
        </p:nvSpPr>
        <p:spPr>
          <a:xfrm>
            <a:off x="2327597" y="1804993"/>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0846209-794C-35CB-9E00-5B57857853C1}"/>
              </a:ext>
            </a:extLst>
          </p:cNvPr>
          <p:cNvSpPr/>
          <p:nvPr/>
        </p:nvSpPr>
        <p:spPr>
          <a:xfrm>
            <a:off x="2327597" y="2248756"/>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946ABB9-CBA7-4773-AED4-8F6EE88BB699}"/>
              </a:ext>
            </a:extLst>
          </p:cNvPr>
          <p:cNvSpPr/>
          <p:nvPr/>
        </p:nvSpPr>
        <p:spPr>
          <a:xfrm>
            <a:off x="2327597" y="2694635"/>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34B6AD47-E1CB-4BC2-A31C-546DBCF29D8D}"/>
              </a:ext>
            </a:extLst>
          </p:cNvPr>
          <p:cNvSpPr/>
          <p:nvPr/>
        </p:nvSpPr>
        <p:spPr>
          <a:xfrm>
            <a:off x="2327597" y="3133178"/>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3D32D285-826F-A011-A39D-07A755FFF637}"/>
              </a:ext>
            </a:extLst>
          </p:cNvPr>
          <p:cNvSpPr/>
          <p:nvPr/>
        </p:nvSpPr>
        <p:spPr>
          <a:xfrm>
            <a:off x="2327597" y="3564381"/>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3B3C080C-EE7D-EE52-FD90-35814F3A3831}"/>
              </a:ext>
            </a:extLst>
          </p:cNvPr>
          <p:cNvSpPr/>
          <p:nvPr/>
        </p:nvSpPr>
        <p:spPr>
          <a:xfrm>
            <a:off x="2327597" y="4001500"/>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AA8DB76-BDA3-2A9B-891C-63E48478AEA3}"/>
              </a:ext>
            </a:extLst>
          </p:cNvPr>
          <p:cNvSpPr/>
          <p:nvPr/>
        </p:nvSpPr>
        <p:spPr>
          <a:xfrm>
            <a:off x="3574239" y="893580"/>
            <a:ext cx="4554884" cy="3491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b="1">
                <a:solidFill>
                  <a:schemeClr val="tx1"/>
                </a:solidFill>
                <a:latin typeface="Fira Sans"/>
                <a:cs typeface="Arial"/>
              </a:rPr>
              <a:t>Models</a:t>
            </a:r>
            <a:endParaRPr lang="en-US"/>
          </a:p>
        </p:txBody>
      </p:sp>
      <p:sp>
        <p:nvSpPr>
          <p:cNvPr id="49" name="Rectangle 48">
            <a:extLst>
              <a:ext uri="{FF2B5EF4-FFF2-40B4-BE49-F238E27FC236}">
                <a16:creationId xmlns:a16="http://schemas.microsoft.com/office/drawing/2014/main" id="{7E94811E-A565-FC31-7958-EB7017E218FC}"/>
              </a:ext>
            </a:extLst>
          </p:cNvPr>
          <p:cNvSpPr/>
          <p:nvPr/>
        </p:nvSpPr>
        <p:spPr>
          <a:xfrm>
            <a:off x="3557675" y="1357406"/>
            <a:ext cx="1101037" cy="39888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Logistic Regression</a:t>
            </a:r>
            <a:endParaRPr lang="en-US" sz="1200" b="1">
              <a:solidFill>
                <a:schemeClr val="tx1"/>
              </a:solidFill>
              <a:latin typeface="Fira Sans" panose="020B0503050000020004" pitchFamily="34" charset="0"/>
              <a:cs typeface="Arial" panose="020B0604020202020204" pitchFamily="34" charset="0"/>
            </a:endParaRPr>
          </a:p>
        </p:txBody>
      </p:sp>
      <p:sp>
        <p:nvSpPr>
          <p:cNvPr id="51" name="TextBox 50">
            <a:extLst>
              <a:ext uri="{FF2B5EF4-FFF2-40B4-BE49-F238E27FC236}">
                <a16:creationId xmlns:a16="http://schemas.microsoft.com/office/drawing/2014/main" id="{A6AF87A9-A1AC-9046-F9B4-476258FB4951}"/>
              </a:ext>
            </a:extLst>
          </p:cNvPr>
          <p:cNvSpPr txBox="1"/>
          <p:nvPr/>
        </p:nvSpPr>
        <p:spPr>
          <a:xfrm>
            <a:off x="3577584" y="186818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84.7%</a:t>
            </a:r>
          </a:p>
        </p:txBody>
      </p:sp>
      <p:sp>
        <p:nvSpPr>
          <p:cNvPr id="53" name="TextBox 52">
            <a:extLst>
              <a:ext uri="{FF2B5EF4-FFF2-40B4-BE49-F238E27FC236}">
                <a16:creationId xmlns:a16="http://schemas.microsoft.com/office/drawing/2014/main" id="{8273E5E3-3181-DC42-89EB-5FF2779210D1}"/>
              </a:ext>
            </a:extLst>
          </p:cNvPr>
          <p:cNvSpPr txBox="1"/>
          <p:nvPr/>
        </p:nvSpPr>
        <p:spPr>
          <a:xfrm>
            <a:off x="3577584" y="229774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18.5%</a:t>
            </a:r>
          </a:p>
        </p:txBody>
      </p:sp>
      <p:sp>
        <p:nvSpPr>
          <p:cNvPr id="55" name="TextBox 54">
            <a:extLst>
              <a:ext uri="{FF2B5EF4-FFF2-40B4-BE49-F238E27FC236}">
                <a16:creationId xmlns:a16="http://schemas.microsoft.com/office/drawing/2014/main" id="{546DB76D-1964-B642-1CB5-A91FEAE6A27F}"/>
              </a:ext>
            </a:extLst>
          </p:cNvPr>
          <p:cNvSpPr txBox="1"/>
          <p:nvPr/>
        </p:nvSpPr>
        <p:spPr>
          <a:xfrm>
            <a:off x="3577584" y="275153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11.4%</a:t>
            </a:r>
          </a:p>
        </p:txBody>
      </p:sp>
      <p:sp>
        <p:nvSpPr>
          <p:cNvPr id="57" name="TextBox 56">
            <a:extLst>
              <a:ext uri="{FF2B5EF4-FFF2-40B4-BE49-F238E27FC236}">
                <a16:creationId xmlns:a16="http://schemas.microsoft.com/office/drawing/2014/main" id="{924C747C-2E56-5F2E-3E93-A19BE8F8C783}"/>
              </a:ext>
            </a:extLst>
          </p:cNvPr>
          <p:cNvSpPr txBox="1"/>
          <p:nvPr/>
        </p:nvSpPr>
        <p:spPr>
          <a:xfrm>
            <a:off x="3577584" y="31775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0.930</a:t>
            </a:r>
          </a:p>
        </p:txBody>
      </p:sp>
      <p:sp>
        <p:nvSpPr>
          <p:cNvPr id="59" name="TextBox 58">
            <a:extLst>
              <a:ext uri="{FF2B5EF4-FFF2-40B4-BE49-F238E27FC236}">
                <a16:creationId xmlns:a16="http://schemas.microsoft.com/office/drawing/2014/main" id="{77408339-2C57-F60C-AEDF-018EC9783FFB}"/>
              </a:ext>
            </a:extLst>
          </p:cNvPr>
          <p:cNvSpPr txBox="1"/>
          <p:nvPr/>
        </p:nvSpPr>
        <p:spPr>
          <a:xfrm>
            <a:off x="3577584" y="3623660"/>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0.842</a:t>
            </a:r>
          </a:p>
        </p:txBody>
      </p:sp>
      <p:sp>
        <p:nvSpPr>
          <p:cNvPr id="61" name="TextBox 60">
            <a:extLst>
              <a:ext uri="{FF2B5EF4-FFF2-40B4-BE49-F238E27FC236}">
                <a16:creationId xmlns:a16="http://schemas.microsoft.com/office/drawing/2014/main" id="{32FBFEF7-EAF8-9CAA-9845-72E64F01B402}"/>
              </a:ext>
            </a:extLst>
          </p:cNvPr>
          <p:cNvSpPr txBox="1"/>
          <p:nvPr/>
        </p:nvSpPr>
        <p:spPr>
          <a:xfrm>
            <a:off x="3577584" y="404685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0.868</a:t>
            </a:r>
          </a:p>
        </p:txBody>
      </p:sp>
      <p:sp>
        <p:nvSpPr>
          <p:cNvPr id="63" name="Rectangle 62">
            <a:extLst>
              <a:ext uri="{FF2B5EF4-FFF2-40B4-BE49-F238E27FC236}">
                <a16:creationId xmlns:a16="http://schemas.microsoft.com/office/drawing/2014/main" id="{86566FFD-CFF3-EE18-1650-7C35B0A2B551}"/>
              </a:ext>
            </a:extLst>
          </p:cNvPr>
          <p:cNvSpPr/>
          <p:nvPr/>
        </p:nvSpPr>
        <p:spPr>
          <a:xfrm>
            <a:off x="4725521" y="1357406"/>
            <a:ext cx="1101038" cy="3988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MARS</a:t>
            </a:r>
            <a:endParaRPr lang="en-US" sz="1200" b="1">
              <a:solidFill>
                <a:schemeClr val="tx1"/>
              </a:solidFill>
              <a:latin typeface="Fira Sans" panose="020B0503050000020004" pitchFamily="34" charset="0"/>
              <a:cs typeface="Arial" panose="020B0604020202020204" pitchFamily="34" charset="0"/>
            </a:endParaRPr>
          </a:p>
        </p:txBody>
      </p:sp>
      <p:sp>
        <p:nvSpPr>
          <p:cNvPr id="65" name="TextBox 64">
            <a:extLst>
              <a:ext uri="{FF2B5EF4-FFF2-40B4-BE49-F238E27FC236}">
                <a16:creationId xmlns:a16="http://schemas.microsoft.com/office/drawing/2014/main" id="{76F9090B-617B-8C0D-8779-6521DE889880}"/>
              </a:ext>
            </a:extLst>
          </p:cNvPr>
          <p:cNvSpPr txBox="1"/>
          <p:nvPr/>
        </p:nvSpPr>
        <p:spPr>
          <a:xfrm>
            <a:off x="4712301" y="186818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86.4%</a:t>
            </a:r>
          </a:p>
        </p:txBody>
      </p:sp>
      <p:sp>
        <p:nvSpPr>
          <p:cNvPr id="67" name="TextBox 66">
            <a:extLst>
              <a:ext uri="{FF2B5EF4-FFF2-40B4-BE49-F238E27FC236}">
                <a16:creationId xmlns:a16="http://schemas.microsoft.com/office/drawing/2014/main" id="{6939F34B-EDA1-6948-E132-CE53E5F78A2C}"/>
              </a:ext>
            </a:extLst>
          </p:cNvPr>
          <p:cNvSpPr txBox="1"/>
          <p:nvPr/>
        </p:nvSpPr>
        <p:spPr>
          <a:xfrm>
            <a:off x="4712301" y="229774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14.2%</a:t>
            </a:r>
          </a:p>
        </p:txBody>
      </p:sp>
      <p:sp>
        <p:nvSpPr>
          <p:cNvPr id="69" name="TextBox 68">
            <a:extLst>
              <a:ext uri="{FF2B5EF4-FFF2-40B4-BE49-F238E27FC236}">
                <a16:creationId xmlns:a16="http://schemas.microsoft.com/office/drawing/2014/main" id="{944A8568-5CA4-A7CC-3294-C8C37117F274}"/>
              </a:ext>
            </a:extLst>
          </p:cNvPr>
          <p:cNvSpPr txBox="1"/>
          <p:nvPr/>
        </p:nvSpPr>
        <p:spPr>
          <a:xfrm>
            <a:off x="4712301" y="275153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13.0%</a:t>
            </a:r>
          </a:p>
        </p:txBody>
      </p:sp>
      <p:sp>
        <p:nvSpPr>
          <p:cNvPr id="71" name="TextBox 70">
            <a:extLst>
              <a:ext uri="{FF2B5EF4-FFF2-40B4-BE49-F238E27FC236}">
                <a16:creationId xmlns:a16="http://schemas.microsoft.com/office/drawing/2014/main" id="{42D54FB1-55B0-822D-0DD5-39BE2B69CE6E}"/>
              </a:ext>
            </a:extLst>
          </p:cNvPr>
          <p:cNvSpPr txBox="1"/>
          <p:nvPr/>
        </p:nvSpPr>
        <p:spPr>
          <a:xfrm>
            <a:off x="4712301" y="31775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0.947</a:t>
            </a:r>
          </a:p>
        </p:txBody>
      </p:sp>
      <p:sp>
        <p:nvSpPr>
          <p:cNvPr id="73" name="TextBox 72">
            <a:extLst>
              <a:ext uri="{FF2B5EF4-FFF2-40B4-BE49-F238E27FC236}">
                <a16:creationId xmlns:a16="http://schemas.microsoft.com/office/drawing/2014/main" id="{935D20F0-6CDE-DB1D-3740-4E39F0806B36}"/>
              </a:ext>
            </a:extLst>
          </p:cNvPr>
          <p:cNvSpPr txBox="1"/>
          <p:nvPr/>
        </p:nvSpPr>
        <p:spPr>
          <a:xfrm>
            <a:off x="4712301" y="3623660"/>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0.854</a:t>
            </a:r>
          </a:p>
        </p:txBody>
      </p:sp>
      <p:sp>
        <p:nvSpPr>
          <p:cNvPr id="75" name="TextBox 74">
            <a:extLst>
              <a:ext uri="{FF2B5EF4-FFF2-40B4-BE49-F238E27FC236}">
                <a16:creationId xmlns:a16="http://schemas.microsoft.com/office/drawing/2014/main" id="{39BEFC65-E677-96D4-70AC-1F1A8AC8FB71}"/>
              </a:ext>
            </a:extLst>
          </p:cNvPr>
          <p:cNvSpPr txBox="1"/>
          <p:nvPr/>
        </p:nvSpPr>
        <p:spPr>
          <a:xfrm>
            <a:off x="4712301" y="404685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panose="020B0503050000020004" pitchFamily="34" charset="0"/>
              </a:rPr>
              <a:t>0.864</a:t>
            </a:r>
          </a:p>
        </p:txBody>
      </p:sp>
      <p:sp>
        <p:nvSpPr>
          <p:cNvPr id="77" name="TextBox 76">
            <a:extLst>
              <a:ext uri="{FF2B5EF4-FFF2-40B4-BE49-F238E27FC236}">
                <a16:creationId xmlns:a16="http://schemas.microsoft.com/office/drawing/2014/main" id="{84DB3294-B32C-F96C-EB97-51A0F67F933A}"/>
              </a:ext>
            </a:extLst>
          </p:cNvPr>
          <p:cNvSpPr txBox="1"/>
          <p:nvPr/>
        </p:nvSpPr>
        <p:spPr>
          <a:xfrm>
            <a:off x="5880149" y="188474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83.4%</a:t>
            </a:r>
          </a:p>
        </p:txBody>
      </p:sp>
      <p:sp>
        <p:nvSpPr>
          <p:cNvPr id="79" name="TextBox 78">
            <a:extLst>
              <a:ext uri="{FF2B5EF4-FFF2-40B4-BE49-F238E27FC236}">
                <a16:creationId xmlns:a16="http://schemas.microsoft.com/office/drawing/2014/main" id="{C7D10582-A92D-7049-F156-B734E0B31A0D}"/>
              </a:ext>
            </a:extLst>
          </p:cNvPr>
          <p:cNvSpPr txBox="1"/>
          <p:nvPr/>
        </p:nvSpPr>
        <p:spPr>
          <a:xfrm>
            <a:off x="5880149" y="231431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16.3%</a:t>
            </a:r>
          </a:p>
        </p:txBody>
      </p:sp>
      <p:sp>
        <p:nvSpPr>
          <p:cNvPr id="81" name="TextBox 80">
            <a:extLst>
              <a:ext uri="{FF2B5EF4-FFF2-40B4-BE49-F238E27FC236}">
                <a16:creationId xmlns:a16="http://schemas.microsoft.com/office/drawing/2014/main" id="{A435ADBD-17FD-8464-704C-51D9430EB301}"/>
              </a:ext>
            </a:extLst>
          </p:cNvPr>
          <p:cNvSpPr txBox="1"/>
          <p:nvPr/>
        </p:nvSpPr>
        <p:spPr>
          <a:xfrm>
            <a:off x="5880149" y="276810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16.7%</a:t>
            </a:r>
            <a:endParaRPr lang="en-US">
              <a:solidFill>
                <a:schemeClr val="tx1"/>
              </a:solidFill>
            </a:endParaRPr>
          </a:p>
        </p:txBody>
      </p:sp>
      <p:sp>
        <p:nvSpPr>
          <p:cNvPr id="83" name="TextBox 82">
            <a:extLst>
              <a:ext uri="{FF2B5EF4-FFF2-40B4-BE49-F238E27FC236}">
                <a16:creationId xmlns:a16="http://schemas.microsoft.com/office/drawing/2014/main" id="{73CDE1FD-0229-132B-1E96-092F39E13590}"/>
              </a:ext>
            </a:extLst>
          </p:cNvPr>
          <p:cNvSpPr txBox="1"/>
          <p:nvPr/>
        </p:nvSpPr>
        <p:spPr>
          <a:xfrm>
            <a:off x="5880149" y="319406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0.832</a:t>
            </a:r>
            <a:endParaRPr lang="en-US">
              <a:solidFill>
                <a:schemeClr val="tx1"/>
              </a:solidFill>
            </a:endParaRPr>
          </a:p>
        </p:txBody>
      </p:sp>
      <p:sp>
        <p:nvSpPr>
          <p:cNvPr id="85" name="TextBox 84">
            <a:extLst>
              <a:ext uri="{FF2B5EF4-FFF2-40B4-BE49-F238E27FC236}">
                <a16:creationId xmlns:a16="http://schemas.microsoft.com/office/drawing/2014/main" id="{15AC3AA2-7FD8-E197-527C-BCA168263C0E}"/>
              </a:ext>
            </a:extLst>
          </p:cNvPr>
          <p:cNvSpPr txBox="1"/>
          <p:nvPr/>
        </p:nvSpPr>
        <p:spPr>
          <a:xfrm>
            <a:off x="5880149" y="3640225"/>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0.847</a:t>
            </a:r>
            <a:endParaRPr lang="en-US" b="1">
              <a:solidFill>
                <a:schemeClr val="tx1"/>
              </a:solidFill>
              <a:latin typeface="Fira Sans" panose="020B0503050000020004" pitchFamily="34" charset="0"/>
            </a:endParaRPr>
          </a:p>
        </p:txBody>
      </p:sp>
      <p:sp>
        <p:nvSpPr>
          <p:cNvPr id="87" name="TextBox 86">
            <a:extLst>
              <a:ext uri="{FF2B5EF4-FFF2-40B4-BE49-F238E27FC236}">
                <a16:creationId xmlns:a16="http://schemas.microsoft.com/office/drawing/2014/main" id="{889F4A9E-1C32-64E6-B5D4-E32D98334E5E}"/>
              </a:ext>
            </a:extLst>
          </p:cNvPr>
          <p:cNvSpPr txBox="1"/>
          <p:nvPr/>
        </p:nvSpPr>
        <p:spPr>
          <a:xfrm>
            <a:off x="5880149" y="406341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0.838</a:t>
            </a:r>
            <a:endParaRPr lang="en-US" b="1">
              <a:solidFill>
                <a:schemeClr val="tx1"/>
              </a:solidFill>
              <a:latin typeface="Fira Sans" panose="020B0503050000020004" pitchFamily="34" charset="0"/>
            </a:endParaRPr>
          </a:p>
        </p:txBody>
      </p:sp>
      <p:sp>
        <p:nvSpPr>
          <p:cNvPr id="89" name="Rectangle 88">
            <a:extLst>
              <a:ext uri="{FF2B5EF4-FFF2-40B4-BE49-F238E27FC236}">
                <a16:creationId xmlns:a16="http://schemas.microsoft.com/office/drawing/2014/main" id="{E023AA35-3F3E-E6AE-A0C6-606483E15B9B}"/>
              </a:ext>
            </a:extLst>
          </p:cNvPr>
          <p:cNvSpPr/>
          <p:nvPr/>
        </p:nvSpPr>
        <p:spPr>
          <a:xfrm>
            <a:off x="5876805" y="1365689"/>
            <a:ext cx="1109319" cy="3988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Neural Network</a:t>
            </a:r>
            <a:endParaRPr lang="en-US">
              <a:solidFill>
                <a:schemeClr val="tx1"/>
              </a:solidFill>
            </a:endParaRPr>
          </a:p>
        </p:txBody>
      </p:sp>
      <p:sp>
        <p:nvSpPr>
          <p:cNvPr id="96" name="Rectangle 95">
            <a:extLst>
              <a:ext uri="{FF2B5EF4-FFF2-40B4-BE49-F238E27FC236}">
                <a16:creationId xmlns:a16="http://schemas.microsoft.com/office/drawing/2014/main" id="{F1D9D15D-EA29-30C1-1A97-617DA9B4AAE8}"/>
              </a:ext>
            </a:extLst>
          </p:cNvPr>
          <p:cNvSpPr/>
          <p:nvPr/>
        </p:nvSpPr>
        <p:spPr>
          <a:xfrm>
            <a:off x="7061219" y="1357406"/>
            <a:ext cx="1109319" cy="398881"/>
          </a:xfrm>
          <a:prstGeom prst="rect">
            <a:avLst/>
          </a:prstGeom>
          <a:solidFill>
            <a:schemeClr val="tx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Random Forest</a:t>
            </a:r>
            <a:endParaRPr lang="en-US">
              <a:solidFill>
                <a:schemeClr val="tx1"/>
              </a:solidFill>
            </a:endParaRPr>
          </a:p>
        </p:txBody>
      </p:sp>
      <p:sp>
        <p:nvSpPr>
          <p:cNvPr id="98" name="TextBox 97">
            <a:extLst>
              <a:ext uri="{FF2B5EF4-FFF2-40B4-BE49-F238E27FC236}">
                <a16:creationId xmlns:a16="http://schemas.microsoft.com/office/drawing/2014/main" id="{71D7A58B-B5F4-02D5-D9B7-15D4FCE0FBF6}"/>
              </a:ext>
            </a:extLst>
          </p:cNvPr>
          <p:cNvSpPr txBox="1"/>
          <p:nvPr/>
        </p:nvSpPr>
        <p:spPr>
          <a:xfrm>
            <a:off x="7147792" y="1869495"/>
            <a:ext cx="1002835" cy="314746"/>
          </a:xfrm>
          <a:prstGeom prst="rect">
            <a:avLst/>
          </a:prstGeom>
          <a:noFill/>
        </p:spPr>
        <p:txBody>
          <a:bodyPr wrap="square" lIns="91440" tIns="45720" rIns="91440" bIns="45720" rtlCol="0" anchor="t">
            <a:spAutoFit/>
          </a:bodyPr>
          <a:lstStyle/>
          <a:p>
            <a:pPr algn="ctr"/>
            <a:r>
              <a:rPr lang="en-US" b="1">
                <a:solidFill>
                  <a:schemeClr val="tx1"/>
                </a:solidFill>
                <a:latin typeface="Fira Sans"/>
              </a:rPr>
              <a:t>86.8%</a:t>
            </a:r>
          </a:p>
        </p:txBody>
      </p:sp>
      <p:sp>
        <p:nvSpPr>
          <p:cNvPr id="100" name="TextBox 99">
            <a:extLst>
              <a:ext uri="{FF2B5EF4-FFF2-40B4-BE49-F238E27FC236}">
                <a16:creationId xmlns:a16="http://schemas.microsoft.com/office/drawing/2014/main" id="{182601E7-E428-DE19-5A3F-D7C128B2A9B3}"/>
              </a:ext>
            </a:extLst>
          </p:cNvPr>
          <p:cNvSpPr txBox="1"/>
          <p:nvPr/>
        </p:nvSpPr>
        <p:spPr>
          <a:xfrm>
            <a:off x="7105975" y="230603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18.2%</a:t>
            </a:r>
            <a:endParaRPr lang="en-US">
              <a:solidFill>
                <a:schemeClr val="tx1"/>
              </a:solidFill>
              <a:latin typeface="Fira Sans"/>
            </a:endParaRPr>
          </a:p>
        </p:txBody>
      </p:sp>
      <p:sp>
        <p:nvSpPr>
          <p:cNvPr id="102" name="TextBox 101">
            <a:extLst>
              <a:ext uri="{FF2B5EF4-FFF2-40B4-BE49-F238E27FC236}">
                <a16:creationId xmlns:a16="http://schemas.microsoft.com/office/drawing/2014/main" id="{640500FD-04AB-8D36-79B3-CBE1C54A4FCA}"/>
              </a:ext>
            </a:extLst>
          </p:cNvPr>
          <p:cNvSpPr txBox="1"/>
          <p:nvPr/>
        </p:nvSpPr>
        <p:spPr>
          <a:xfrm>
            <a:off x="7105975" y="275982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7.34%</a:t>
            </a:r>
          </a:p>
        </p:txBody>
      </p:sp>
      <p:sp>
        <p:nvSpPr>
          <p:cNvPr id="104" name="TextBox 103">
            <a:extLst>
              <a:ext uri="{FF2B5EF4-FFF2-40B4-BE49-F238E27FC236}">
                <a16:creationId xmlns:a16="http://schemas.microsoft.com/office/drawing/2014/main" id="{38C28336-4108-70FE-60F6-1588C73A932B}"/>
              </a:ext>
            </a:extLst>
          </p:cNvPr>
          <p:cNvSpPr txBox="1"/>
          <p:nvPr/>
        </p:nvSpPr>
        <p:spPr>
          <a:xfrm>
            <a:off x="7105975" y="3185786"/>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0.954</a:t>
            </a:r>
            <a:endParaRPr lang="en-US" b="1">
              <a:solidFill>
                <a:schemeClr val="tx1"/>
              </a:solidFill>
              <a:latin typeface="Fira Sans" panose="020B0503050000020004" pitchFamily="34" charset="0"/>
            </a:endParaRPr>
          </a:p>
        </p:txBody>
      </p:sp>
      <p:sp>
        <p:nvSpPr>
          <p:cNvPr id="106" name="TextBox 105">
            <a:extLst>
              <a:ext uri="{FF2B5EF4-FFF2-40B4-BE49-F238E27FC236}">
                <a16:creationId xmlns:a16="http://schemas.microsoft.com/office/drawing/2014/main" id="{63908EA1-1D55-78AF-1DD3-F26EF03A64B9}"/>
              </a:ext>
            </a:extLst>
          </p:cNvPr>
          <p:cNvSpPr txBox="1"/>
          <p:nvPr/>
        </p:nvSpPr>
        <p:spPr>
          <a:xfrm>
            <a:off x="7105975" y="363194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0.865</a:t>
            </a:r>
            <a:endParaRPr lang="en-US" b="1">
              <a:solidFill>
                <a:schemeClr val="tx1"/>
              </a:solidFill>
              <a:latin typeface="Fira Sans" panose="020B0503050000020004" pitchFamily="34" charset="0"/>
            </a:endParaRPr>
          </a:p>
        </p:txBody>
      </p:sp>
      <p:sp>
        <p:nvSpPr>
          <p:cNvPr id="108" name="TextBox 107">
            <a:extLst>
              <a:ext uri="{FF2B5EF4-FFF2-40B4-BE49-F238E27FC236}">
                <a16:creationId xmlns:a16="http://schemas.microsoft.com/office/drawing/2014/main" id="{6530AC90-B181-D9E6-D4AA-B5138A70BA64}"/>
              </a:ext>
            </a:extLst>
          </p:cNvPr>
          <p:cNvSpPr txBox="1"/>
          <p:nvPr/>
        </p:nvSpPr>
        <p:spPr>
          <a:xfrm>
            <a:off x="7105975" y="405513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0.901</a:t>
            </a:r>
            <a:endParaRPr lang="en-US" b="1">
              <a:solidFill>
                <a:schemeClr val="tx1"/>
              </a:solidFill>
              <a:latin typeface="Fira Sans" panose="020B0503050000020004" pitchFamily="34" charset="0"/>
            </a:endParaRPr>
          </a:p>
        </p:txBody>
      </p:sp>
      <p:sp>
        <p:nvSpPr>
          <p:cNvPr id="109" name="Rectangle 108">
            <a:extLst>
              <a:ext uri="{FF2B5EF4-FFF2-40B4-BE49-F238E27FC236}">
                <a16:creationId xmlns:a16="http://schemas.microsoft.com/office/drawing/2014/main" id="{013A249B-916E-60DC-9DB8-692E992B79C3}"/>
              </a:ext>
            </a:extLst>
          </p:cNvPr>
          <p:cNvSpPr/>
          <p:nvPr/>
        </p:nvSpPr>
        <p:spPr>
          <a:xfrm>
            <a:off x="6982239" y="1308652"/>
            <a:ext cx="1250674" cy="3255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C6B2CD-EDBF-E245-5D43-D6C700AFDD78}"/>
              </a:ext>
            </a:extLst>
          </p:cNvPr>
          <p:cNvSpPr/>
          <p:nvPr/>
        </p:nvSpPr>
        <p:spPr>
          <a:xfrm>
            <a:off x="7066531" y="2725850"/>
            <a:ext cx="1077509" cy="3329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176A5A-8D8A-BCE8-FC35-84E1B758931C}"/>
              </a:ext>
            </a:extLst>
          </p:cNvPr>
          <p:cNvSpPr/>
          <p:nvPr/>
        </p:nvSpPr>
        <p:spPr>
          <a:xfrm>
            <a:off x="7058633" y="1867671"/>
            <a:ext cx="1070539" cy="312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697022-1C58-FD29-25C6-76CB5611A8BA}"/>
              </a:ext>
            </a:extLst>
          </p:cNvPr>
          <p:cNvSpPr/>
          <p:nvPr/>
        </p:nvSpPr>
        <p:spPr>
          <a:xfrm>
            <a:off x="7096467" y="4028054"/>
            <a:ext cx="1077509" cy="3329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5327F86-200B-6960-9B00-E73924E3588D}"/>
              </a:ext>
            </a:extLst>
          </p:cNvPr>
          <p:cNvGrpSpPr/>
          <p:nvPr/>
        </p:nvGrpSpPr>
        <p:grpSpPr>
          <a:xfrm>
            <a:off x="7067787" y="40328"/>
            <a:ext cx="1336964" cy="816126"/>
            <a:chOff x="7067787" y="40328"/>
            <a:chExt cx="1336964" cy="816126"/>
          </a:xfrm>
        </p:grpSpPr>
        <p:pic>
          <p:nvPicPr>
            <p:cNvPr id="20" name="Picture 4" descr="Land Transport Authority (LTA)">
              <a:extLst>
                <a:ext uri="{FF2B5EF4-FFF2-40B4-BE49-F238E27FC236}">
                  <a16:creationId xmlns:a16="http://schemas.microsoft.com/office/drawing/2014/main" id="{581615CB-98F3-83AD-44E4-DECFB9BD8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57;p15">
              <a:extLst>
                <a:ext uri="{FF2B5EF4-FFF2-40B4-BE49-F238E27FC236}">
                  <a16:creationId xmlns:a16="http://schemas.microsoft.com/office/drawing/2014/main" id="{00DCE09B-CB1C-4DB2-21AF-E45ED31FD287}"/>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126343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 grpId="0" animBg="1"/>
      <p:bldP spid="14"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1725;p38">
            <a:extLst>
              <a:ext uri="{FF2B5EF4-FFF2-40B4-BE49-F238E27FC236}">
                <a16:creationId xmlns:a16="http://schemas.microsoft.com/office/drawing/2014/main" id="{393B198C-5D03-01D6-A4DE-7EE49B899524}"/>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4" name="Google Shape;1727;p38">
            <a:extLst>
              <a:ext uri="{FF2B5EF4-FFF2-40B4-BE49-F238E27FC236}">
                <a16:creationId xmlns:a16="http://schemas.microsoft.com/office/drawing/2014/main" id="{CB0C9EE1-CACB-C8C5-6743-F5EC61C94614}"/>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5" name="Google Shape;1729;p38">
            <a:extLst>
              <a:ext uri="{FF2B5EF4-FFF2-40B4-BE49-F238E27FC236}">
                <a16:creationId xmlns:a16="http://schemas.microsoft.com/office/drawing/2014/main" id="{ABB011ED-629B-AC05-C836-C43FF558C1C5}"/>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6" name="Google Shape;1730;p38">
            <a:extLst>
              <a:ext uri="{FF2B5EF4-FFF2-40B4-BE49-F238E27FC236}">
                <a16:creationId xmlns:a16="http://schemas.microsoft.com/office/drawing/2014/main" id="{A71727C5-34D9-4B3B-E2D6-14128B4D7130}"/>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7" name="Google Shape;98;p16">
            <a:extLst>
              <a:ext uri="{FF2B5EF4-FFF2-40B4-BE49-F238E27FC236}">
                <a16:creationId xmlns:a16="http://schemas.microsoft.com/office/drawing/2014/main" id="{74114385-A4C7-421B-870F-4FDEEDB8478C}"/>
              </a:ext>
            </a:extLst>
          </p:cNvPr>
          <p:cNvSpPr txBox="1"/>
          <p:nvPr/>
        </p:nvSpPr>
        <p:spPr>
          <a:xfrm>
            <a:off x="-42065" y="897691"/>
            <a:ext cx="2063056"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Minimised Dataset</a:t>
            </a:r>
            <a:endParaRPr lang="en-US"/>
          </a:p>
        </p:txBody>
      </p:sp>
      <p:sp>
        <p:nvSpPr>
          <p:cNvPr id="9" name="Isosceles Triangle 8">
            <a:extLst>
              <a:ext uri="{FF2B5EF4-FFF2-40B4-BE49-F238E27FC236}">
                <a16:creationId xmlns:a16="http://schemas.microsoft.com/office/drawing/2014/main" id="{3F609280-7A23-D13D-5E77-4A14DC89714F}"/>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0" name="Rectangle 9">
            <a:extLst>
              <a:ext uri="{FF2B5EF4-FFF2-40B4-BE49-F238E27FC236}">
                <a16:creationId xmlns:a16="http://schemas.microsoft.com/office/drawing/2014/main" id="{2C85A604-907E-ED3E-1902-3F15C0672028}"/>
              </a:ext>
            </a:extLst>
          </p:cNvPr>
          <p:cNvSpPr/>
          <p:nvPr/>
        </p:nvSpPr>
        <p:spPr>
          <a:xfrm>
            <a:off x="2733445" y="1349814"/>
            <a:ext cx="1044652" cy="374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Fira Sans" panose="020B0503050000020004" pitchFamily="34" charset="0"/>
                <a:cs typeface="Arial" panose="020B0604020202020204" pitchFamily="34" charset="0"/>
              </a:rPr>
              <a:t>Metric</a:t>
            </a:r>
            <a:endParaRPr lang="en-US" sz="1200" b="1">
              <a:solidFill>
                <a:schemeClr val="tx1"/>
              </a:solidFill>
              <a:latin typeface="Fira Sans" panose="020B05030500000200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5E9BC75-BB03-7BF2-7922-F398B7DB87C9}"/>
              </a:ext>
            </a:extLst>
          </p:cNvPr>
          <p:cNvSpPr/>
          <p:nvPr/>
        </p:nvSpPr>
        <p:spPr>
          <a:xfrm>
            <a:off x="4129174" y="1349123"/>
            <a:ext cx="1076189"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Original Dataset</a:t>
            </a:r>
            <a:endParaRPr lang="en-US">
              <a:solidFill>
                <a:schemeClr val="tx1"/>
              </a:solidFill>
            </a:endParaRPr>
          </a:p>
        </p:txBody>
      </p:sp>
      <p:sp>
        <p:nvSpPr>
          <p:cNvPr id="14" name="Rectangle 13">
            <a:extLst>
              <a:ext uri="{FF2B5EF4-FFF2-40B4-BE49-F238E27FC236}">
                <a16:creationId xmlns:a16="http://schemas.microsoft.com/office/drawing/2014/main" id="{62C201DB-2201-4B06-A9D3-20139BE5B040}"/>
              </a:ext>
            </a:extLst>
          </p:cNvPr>
          <p:cNvSpPr/>
          <p:nvPr/>
        </p:nvSpPr>
        <p:spPr>
          <a:xfrm>
            <a:off x="2733445" y="1796710"/>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Accuracy</a:t>
            </a:r>
            <a:endParaRPr lang="en-US" sz="1200">
              <a:solidFill>
                <a:schemeClr val="tx1"/>
              </a:solidFill>
              <a:latin typeface="Fira Sans" panose="020B05030500000200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59656A4-8983-468B-0F64-B6E1D97846E2}"/>
              </a:ext>
            </a:extLst>
          </p:cNvPr>
          <p:cNvSpPr/>
          <p:nvPr/>
        </p:nvSpPr>
        <p:spPr>
          <a:xfrm>
            <a:off x="2733445" y="2240473"/>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FPR</a:t>
            </a:r>
            <a:endParaRPr lang="en-US" sz="1200">
              <a:solidFill>
                <a:schemeClr val="tx1"/>
              </a:solidFill>
              <a:latin typeface="Fira Sans" panose="020B05030500000200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83CEAE9-7F89-C4DF-5192-53158C3B2F2F}"/>
              </a:ext>
            </a:extLst>
          </p:cNvPr>
          <p:cNvSpPr/>
          <p:nvPr/>
        </p:nvSpPr>
        <p:spPr>
          <a:xfrm>
            <a:off x="2733445" y="2686352"/>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FNR</a:t>
            </a:r>
            <a:endParaRPr lang="en-US" sz="1200">
              <a:solidFill>
                <a:schemeClr val="tx1"/>
              </a:solidFill>
              <a:latin typeface="Fira Sans" panose="020B05030500000200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5167A05-D59C-D065-84AE-79B1CC30A7CC}"/>
              </a:ext>
            </a:extLst>
          </p:cNvPr>
          <p:cNvSpPr/>
          <p:nvPr/>
        </p:nvSpPr>
        <p:spPr>
          <a:xfrm>
            <a:off x="2733445" y="3124895"/>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AUC</a:t>
            </a:r>
            <a:endParaRPr lang="en-US" sz="1200">
              <a:solidFill>
                <a:schemeClr val="tx1"/>
              </a:solidFill>
              <a:latin typeface="Fira Sans" panose="020B05030500000200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F5ED409-345A-C347-4DBE-6E14741E6E1B}"/>
              </a:ext>
            </a:extLst>
          </p:cNvPr>
          <p:cNvSpPr/>
          <p:nvPr/>
        </p:nvSpPr>
        <p:spPr>
          <a:xfrm>
            <a:off x="2733445" y="3556098"/>
            <a:ext cx="1044652" cy="3749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F1 Score</a:t>
            </a:r>
            <a:endParaRPr lang="en-US" sz="1200">
              <a:solidFill>
                <a:schemeClr val="tx1"/>
              </a:solidFill>
              <a:latin typeface="Fira Sans" panose="020B05030500000200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B07E1426-4495-1B33-F38D-53E1F75163C9}"/>
              </a:ext>
            </a:extLst>
          </p:cNvPr>
          <p:cNvSpPr/>
          <p:nvPr/>
        </p:nvSpPr>
        <p:spPr>
          <a:xfrm>
            <a:off x="2733445" y="3993217"/>
            <a:ext cx="1044652" cy="37497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cs typeface="Arial" panose="020B0604020202020204" pitchFamily="34" charset="0"/>
              </a:rPr>
              <a:t>F2 Score</a:t>
            </a:r>
            <a:endParaRPr lang="en-US" sz="1200">
              <a:solidFill>
                <a:schemeClr val="tx1"/>
              </a:solidFill>
              <a:latin typeface="Fira Sans" panose="020B0503050000020004" pitchFamily="34" charset="0"/>
              <a:cs typeface="Arial" panose="020B0604020202020204" pitchFamily="34" charset="0"/>
            </a:endParaRPr>
          </a:p>
        </p:txBody>
      </p:sp>
      <p:sp>
        <p:nvSpPr>
          <p:cNvPr id="41" name="TextBox 40">
            <a:extLst>
              <a:ext uri="{FF2B5EF4-FFF2-40B4-BE49-F238E27FC236}">
                <a16:creationId xmlns:a16="http://schemas.microsoft.com/office/drawing/2014/main" id="{6E59085E-5BA7-0520-814A-D75A9A78413F}"/>
              </a:ext>
            </a:extLst>
          </p:cNvPr>
          <p:cNvSpPr txBox="1"/>
          <p:nvPr/>
        </p:nvSpPr>
        <p:spPr>
          <a:xfrm>
            <a:off x="5706214" y="185161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85.0%</a:t>
            </a:r>
          </a:p>
        </p:txBody>
      </p:sp>
      <p:sp>
        <p:nvSpPr>
          <p:cNvPr id="43" name="TextBox 42">
            <a:extLst>
              <a:ext uri="{FF2B5EF4-FFF2-40B4-BE49-F238E27FC236}">
                <a16:creationId xmlns:a16="http://schemas.microsoft.com/office/drawing/2014/main" id="{B87797BE-0880-A2F3-9681-CB0552624A46}"/>
              </a:ext>
            </a:extLst>
          </p:cNvPr>
          <p:cNvSpPr txBox="1"/>
          <p:nvPr/>
        </p:nvSpPr>
        <p:spPr>
          <a:xfrm>
            <a:off x="5706214" y="228118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13.2%</a:t>
            </a:r>
          </a:p>
        </p:txBody>
      </p:sp>
      <p:sp>
        <p:nvSpPr>
          <p:cNvPr id="45" name="TextBox 44">
            <a:extLst>
              <a:ext uri="{FF2B5EF4-FFF2-40B4-BE49-F238E27FC236}">
                <a16:creationId xmlns:a16="http://schemas.microsoft.com/office/drawing/2014/main" id="{6A72D32B-73A0-3BF1-A7A4-DB2E068C6A30}"/>
              </a:ext>
            </a:extLst>
          </p:cNvPr>
          <p:cNvSpPr txBox="1"/>
          <p:nvPr/>
        </p:nvSpPr>
        <p:spPr>
          <a:xfrm>
            <a:off x="5706214" y="2734974"/>
            <a:ext cx="1044652" cy="307777"/>
          </a:xfrm>
          <a:prstGeom prst="rect">
            <a:avLst/>
          </a:prstGeom>
          <a:noFill/>
        </p:spPr>
        <p:txBody>
          <a:bodyPr wrap="square" lIns="91440" tIns="45720" rIns="91440" bIns="45720" rtlCol="0" anchor="t">
            <a:spAutoFit/>
          </a:bodyPr>
          <a:lstStyle/>
          <a:p>
            <a:pPr algn="ctr"/>
            <a:r>
              <a:rPr lang="en-US" b="1">
                <a:solidFill>
                  <a:srgbClr val="FF0000"/>
                </a:solidFill>
                <a:latin typeface="Fira Sans"/>
              </a:rPr>
              <a:t>17.1%</a:t>
            </a:r>
            <a:endParaRPr lang="en-US">
              <a:solidFill>
                <a:srgbClr val="FF0000"/>
              </a:solidFill>
            </a:endParaRPr>
          </a:p>
        </p:txBody>
      </p:sp>
      <p:sp>
        <p:nvSpPr>
          <p:cNvPr id="47" name="TextBox 46">
            <a:extLst>
              <a:ext uri="{FF2B5EF4-FFF2-40B4-BE49-F238E27FC236}">
                <a16:creationId xmlns:a16="http://schemas.microsoft.com/office/drawing/2014/main" id="{4DC5C473-7D75-A91A-FBE6-4902C5B9B2E3}"/>
              </a:ext>
            </a:extLst>
          </p:cNvPr>
          <p:cNvSpPr txBox="1"/>
          <p:nvPr/>
        </p:nvSpPr>
        <p:spPr>
          <a:xfrm>
            <a:off x="5706214" y="3160939"/>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0.931</a:t>
            </a:r>
            <a:endParaRPr lang="en-US">
              <a:solidFill>
                <a:schemeClr val="tx1"/>
              </a:solidFill>
            </a:endParaRPr>
          </a:p>
        </p:txBody>
      </p:sp>
      <p:sp>
        <p:nvSpPr>
          <p:cNvPr id="49" name="TextBox 48">
            <a:extLst>
              <a:ext uri="{FF2B5EF4-FFF2-40B4-BE49-F238E27FC236}">
                <a16:creationId xmlns:a16="http://schemas.microsoft.com/office/drawing/2014/main" id="{B808F70A-2FF4-AA6E-1A30-F4EDE2B82440}"/>
              </a:ext>
            </a:extLst>
          </p:cNvPr>
          <p:cNvSpPr txBox="1"/>
          <p:nvPr/>
        </p:nvSpPr>
        <p:spPr>
          <a:xfrm>
            <a:off x="5706214" y="3607095"/>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0.836</a:t>
            </a:r>
            <a:endParaRPr lang="en-US" b="1">
              <a:solidFill>
                <a:schemeClr val="tx1"/>
              </a:solidFill>
              <a:latin typeface="Fira Sans" panose="020B0503050000020004" pitchFamily="34" charset="0"/>
            </a:endParaRPr>
          </a:p>
        </p:txBody>
      </p:sp>
      <p:sp>
        <p:nvSpPr>
          <p:cNvPr id="51" name="TextBox 50">
            <a:extLst>
              <a:ext uri="{FF2B5EF4-FFF2-40B4-BE49-F238E27FC236}">
                <a16:creationId xmlns:a16="http://schemas.microsoft.com/office/drawing/2014/main" id="{AF15FDFD-A1CC-54C4-3E91-B763D6B95335}"/>
              </a:ext>
            </a:extLst>
          </p:cNvPr>
          <p:cNvSpPr txBox="1"/>
          <p:nvPr/>
        </p:nvSpPr>
        <p:spPr>
          <a:xfrm>
            <a:off x="5706214" y="4030287"/>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0.832</a:t>
            </a:r>
            <a:endParaRPr lang="en-US" b="1">
              <a:solidFill>
                <a:schemeClr val="tx1"/>
              </a:solidFill>
              <a:latin typeface="Fira Sans" panose="020B0503050000020004" pitchFamily="34" charset="0"/>
            </a:endParaRPr>
          </a:p>
        </p:txBody>
      </p:sp>
      <p:sp>
        <p:nvSpPr>
          <p:cNvPr id="53" name="Rectangle 52">
            <a:extLst>
              <a:ext uri="{FF2B5EF4-FFF2-40B4-BE49-F238E27FC236}">
                <a16:creationId xmlns:a16="http://schemas.microsoft.com/office/drawing/2014/main" id="{95DEA210-1478-EA78-012C-EC60B492C30B}"/>
              </a:ext>
            </a:extLst>
          </p:cNvPr>
          <p:cNvSpPr/>
          <p:nvPr/>
        </p:nvSpPr>
        <p:spPr>
          <a:xfrm>
            <a:off x="3963522" y="877014"/>
            <a:ext cx="2782406"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Random Forest</a:t>
            </a:r>
            <a:endParaRPr lang="en-US"/>
          </a:p>
        </p:txBody>
      </p:sp>
      <p:sp>
        <p:nvSpPr>
          <p:cNvPr id="55" name="Rectangle 54">
            <a:extLst>
              <a:ext uri="{FF2B5EF4-FFF2-40B4-BE49-F238E27FC236}">
                <a16:creationId xmlns:a16="http://schemas.microsoft.com/office/drawing/2014/main" id="{657F96B7-FA0D-5D03-F294-6CB3A687FBB5}"/>
              </a:ext>
            </a:extLst>
          </p:cNvPr>
          <p:cNvSpPr/>
          <p:nvPr/>
        </p:nvSpPr>
        <p:spPr>
          <a:xfrm>
            <a:off x="5644892" y="1382253"/>
            <a:ext cx="1101037" cy="37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tx1"/>
                </a:solidFill>
                <a:latin typeface="Fira Sans"/>
                <a:cs typeface="Arial"/>
              </a:rPr>
              <a:t>Minimal Dataset</a:t>
            </a:r>
            <a:endParaRPr lang="en-US">
              <a:solidFill>
                <a:schemeClr val="tx1"/>
              </a:solidFill>
            </a:endParaRPr>
          </a:p>
        </p:txBody>
      </p:sp>
      <p:sp>
        <p:nvSpPr>
          <p:cNvPr id="57" name="TextBox 56">
            <a:extLst>
              <a:ext uri="{FF2B5EF4-FFF2-40B4-BE49-F238E27FC236}">
                <a16:creationId xmlns:a16="http://schemas.microsoft.com/office/drawing/2014/main" id="{4189D7C0-2CCC-DD75-549B-11B0E348ACC4}"/>
              </a:ext>
            </a:extLst>
          </p:cNvPr>
          <p:cNvSpPr txBox="1"/>
          <p:nvPr/>
        </p:nvSpPr>
        <p:spPr>
          <a:xfrm>
            <a:off x="4149084" y="187646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86.8%</a:t>
            </a:r>
          </a:p>
        </p:txBody>
      </p:sp>
      <p:sp>
        <p:nvSpPr>
          <p:cNvPr id="59" name="TextBox 58">
            <a:extLst>
              <a:ext uri="{FF2B5EF4-FFF2-40B4-BE49-F238E27FC236}">
                <a16:creationId xmlns:a16="http://schemas.microsoft.com/office/drawing/2014/main" id="{8B14ACDA-B625-3BCB-48AE-F38FEB22C732}"/>
              </a:ext>
            </a:extLst>
          </p:cNvPr>
          <p:cNvSpPr txBox="1"/>
          <p:nvPr/>
        </p:nvSpPr>
        <p:spPr>
          <a:xfrm>
            <a:off x="4149084" y="230603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18.2%</a:t>
            </a:r>
            <a:endParaRPr lang="en-US">
              <a:solidFill>
                <a:schemeClr val="tx1"/>
              </a:solidFill>
              <a:latin typeface="Fira Sans"/>
            </a:endParaRPr>
          </a:p>
        </p:txBody>
      </p:sp>
      <p:sp>
        <p:nvSpPr>
          <p:cNvPr id="61" name="TextBox 60">
            <a:extLst>
              <a:ext uri="{FF2B5EF4-FFF2-40B4-BE49-F238E27FC236}">
                <a16:creationId xmlns:a16="http://schemas.microsoft.com/office/drawing/2014/main" id="{5362B205-0C94-9B88-8C47-76C428C21D1F}"/>
              </a:ext>
            </a:extLst>
          </p:cNvPr>
          <p:cNvSpPr txBox="1"/>
          <p:nvPr/>
        </p:nvSpPr>
        <p:spPr>
          <a:xfrm>
            <a:off x="4149084" y="2759821"/>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7.34%</a:t>
            </a:r>
          </a:p>
        </p:txBody>
      </p:sp>
      <p:sp>
        <p:nvSpPr>
          <p:cNvPr id="63" name="TextBox 62">
            <a:extLst>
              <a:ext uri="{FF2B5EF4-FFF2-40B4-BE49-F238E27FC236}">
                <a16:creationId xmlns:a16="http://schemas.microsoft.com/office/drawing/2014/main" id="{593F8087-F126-F21A-8C9F-5E211AE5FE1F}"/>
              </a:ext>
            </a:extLst>
          </p:cNvPr>
          <p:cNvSpPr txBox="1"/>
          <p:nvPr/>
        </p:nvSpPr>
        <p:spPr>
          <a:xfrm>
            <a:off x="4149084" y="3185786"/>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0.954</a:t>
            </a:r>
            <a:endParaRPr lang="en-US" b="1">
              <a:solidFill>
                <a:schemeClr val="tx1"/>
              </a:solidFill>
              <a:latin typeface="Fira Sans" panose="020B0503050000020004" pitchFamily="34" charset="0"/>
            </a:endParaRPr>
          </a:p>
        </p:txBody>
      </p:sp>
      <p:sp>
        <p:nvSpPr>
          <p:cNvPr id="65" name="TextBox 64">
            <a:extLst>
              <a:ext uri="{FF2B5EF4-FFF2-40B4-BE49-F238E27FC236}">
                <a16:creationId xmlns:a16="http://schemas.microsoft.com/office/drawing/2014/main" id="{0394D8C2-8A75-C268-D6FF-57213A0D2079}"/>
              </a:ext>
            </a:extLst>
          </p:cNvPr>
          <p:cNvSpPr txBox="1"/>
          <p:nvPr/>
        </p:nvSpPr>
        <p:spPr>
          <a:xfrm>
            <a:off x="4149084" y="3631942"/>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0.865</a:t>
            </a:r>
            <a:endParaRPr lang="en-US" b="1">
              <a:solidFill>
                <a:schemeClr val="tx1"/>
              </a:solidFill>
              <a:latin typeface="Fira Sans" panose="020B0503050000020004" pitchFamily="34" charset="0"/>
            </a:endParaRPr>
          </a:p>
        </p:txBody>
      </p:sp>
      <p:sp>
        <p:nvSpPr>
          <p:cNvPr id="67" name="TextBox 66">
            <a:extLst>
              <a:ext uri="{FF2B5EF4-FFF2-40B4-BE49-F238E27FC236}">
                <a16:creationId xmlns:a16="http://schemas.microsoft.com/office/drawing/2014/main" id="{F731273B-36B0-2A30-83BA-5761DADA22E0}"/>
              </a:ext>
            </a:extLst>
          </p:cNvPr>
          <p:cNvSpPr txBox="1"/>
          <p:nvPr/>
        </p:nvSpPr>
        <p:spPr>
          <a:xfrm>
            <a:off x="4149084" y="4055134"/>
            <a:ext cx="1044652" cy="307777"/>
          </a:xfrm>
          <a:prstGeom prst="rect">
            <a:avLst/>
          </a:prstGeom>
          <a:noFill/>
        </p:spPr>
        <p:txBody>
          <a:bodyPr wrap="square" lIns="91440" tIns="45720" rIns="91440" bIns="45720" rtlCol="0" anchor="t">
            <a:spAutoFit/>
          </a:bodyPr>
          <a:lstStyle/>
          <a:p>
            <a:pPr algn="ctr"/>
            <a:r>
              <a:rPr lang="en-US" b="1">
                <a:solidFill>
                  <a:schemeClr val="tx1"/>
                </a:solidFill>
                <a:latin typeface="Fira Sans"/>
              </a:rPr>
              <a:t>0.901</a:t>
            </a:r>
            <a:endParaRPr lang="en-US" b="1">
              <a:solidFill>
                <a:schemeClr val="tx1"/>
              </a:solidFill>
              <a:latin typeface="Fira Sans" panose="020B0503050000020004" pitchFamily="34" charset="0"/>
            </a:endParaRPr>
          </a:p>
        </p:txBody>
      </p:sp>
      <p:grpSp>
        <p:nvGrpSpPr>
          <p:cNvPr id="8" name="Group 7">
            <a:extLst>
              <a:ext uri="{FF2B5EF4-FFF2-40B4-BE49-F238E27FC236}">
                <a16:creationId xmlns:a16="http://schemas.microsoft.com/office/drawing/2014/main" id="{399A6BD6-1919-21CA-FB6B-63B63A8490E6}"/>
              </a:ext>
            </a:extLst>
          </p:cNvPr>
          <p:cNvGrpSpPr/>
          <p:nvPr/>
        </p:nvGrpSpPr>
        <p:grpSpPr>
          <a:xfrm>
            <a:off x="7067787" y="40328"/>
            <a:ext cx="1336964" cy="816126"/>
            <a:chOff x="7067787" y="40328"/>
            <a:chExt cx="1336964" cy="816126"/>
          </a:xfrm>
        </p:grpSpPr>
        <p:pic>
          <p:nvPicPr>
            <p:cNvPr id="11" name="Picture 4" descr="Land Transport Authority (LTA)">
              <a:extLst>
                <a:ext uri="{FF2B5EF4-FFF2-40B4-BE49-F238E27FC236}">
                  <a16:creationId xmlns:a16="http://schemas.microsoft.com/office/drawing/2014/main" id="{35FB7DC6-BACF-86BF-8006-C21213FEB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7;p15">
              <a:extLst>
                <a:ext uri="{FF2B5EF4-FFF2-40B4-BE49-F238E27FC236}">
                  <a16:creationId xmlns:a16="http://schemas.microsoft.com/office/drawing/2014/main" id="{891E772C-ED28-C19E-1DBF-4BC4A9C59FD0}"/>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
        <p:nvSpPr>
          <p:cNvPr id="16" name="Rectangle 15">
            <a:extLst>
              <a:ext uri="{FF2B5EF4-FFF2-40B4-BE49-F238E27FC236}">
                <a16:creationId xmlns:a16="http://schemas.microsoft.com/office/drawing/2014/main" id="{FB9C2CD3-0DBD-774A-B827-F1EF39A9B34C}"/>
              </a:ext>
            </a:extLst>
          </p:cNvPr>
          <p:cNvSpPr/>
          <p:nvPr/>
        </p:nvSpPr>
        <p:spPr>
          <a:xfrm>
            <a:off x="4149084" y="2734974"/>
            <a:ext cx="2596844" cy="326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1EACA064-B6FF-A444-A383-E8E4F37B4E46}"/>
              </a:ext>
            </a:extLst>
          </p:cNvPr>
          <p:cNvSpPr/>
          <p:nvPr/>
        </p:nvSpPr>
        <p:spPr>
          <a:xfrm>
            <a:off x="4149084" y="3993217"/>
            <a:ext cx="2596844" cy="326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107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5978878"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Business Problem</a:t>
            </a: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Google Shape;98;p16">
            <a:extLst>
              <a:ext uri="{FF2B5EF4-FFF2-40B4-BE49-F238E27FC236}">
                <a16:creationId xmlns:a16="http://schemas.microsoft.com/office/drawing/2014/main" id="{A17F9869-0ABF-8833-7CAC-330467755817}"/>
              </a:ext>
            </a:extLst>
          </p:cNvPr>
          <p:cNvSpPr txBox="1"/>
          <p:nvPr/>
        </p:nvSpPr>
        <p:spPr>
          <a:xfrm>
            <a:off x="529949" y="1110730"/>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Key Problem</a:t>
            </a:r>
            <a:endParaRPr lang="en-US"/>
          </a:p>
        </p:txBody>
      </p:sp>
      <p:sp>
        <p:nvSpPr>
          <p:cNvPr id="2" name="Google Shape;98;p16">
            <a:extLst>
              <a:ext uri="{FF2B5EF4-FFF2-40B4-BE49-F238E27FC236}">
                <a16:creationId xmlns:a16="http://schemas.microsoft.com/office/drawing/2014/main" id="{E9C04B1C-01ED-003A-12DE-10D216B5E33D}"/>
              </a:ext>
            </a:extLst>
          </p:cNvPr>
          <p:cNvSpPr txBox="1"/>
          <p:nvPr/>
        </p:nvSpPr>
        <p:spPr>
          <a:xfrm>
            <a:off x="989713" y="1492356"/>
            <a:ext cx="7157390" cy="3097426"/>
          </a:xfrm>
          <a:prstGeom prst="rect">
            <a:avLst/>
          </a:prstGeom>
          <a:noFill/>
          <a:ln>
            <a:solidFill>
              <a:schemeClr val="tx1"/>
            </a:solidFill>
          </a:ln>
        </p:spPr>
        <p:txBody>
          <a:bodyPr spcFirstLastPara="1" wrap="square" lIns="91425" tIns="91425" rIns="91425" bIns="91425" anchor="ctr" anchorCtr="0">
            <a:noAutofit/>
          </a:bodyPr>
          <a:lstStyle/>
          <a:p>
            <a:pPr algn="ctr"/>
            <a:r>
              <a:rPr lang="en" sz="7200" b="1">
                <a:solidFill>
                  <a:srgbClr val="FF0000"/>
                </a:solidFill>
                <a:latin typeface="Fira Sans"/>
                <a:sym typeface="Fira Sans"/>
              </a:rPr>
              <a:t>S$ 610.3 million</a:t>
            </a:r>
            <a:endParaRPr lang="en-US" sz="7200">
              <a:latin typeface="Fira Sans"/>
            </a:endParaRPr>
          </a:p>
          <a:p>
            <a:pPr algn="ctr"/>
            <a:r>
              <a:rPr lang="en" sz="3200">
                <a:solidFill>
                  <a:schemeClr val="tx1"/>
                </a:solidFill>
                <a:latin typeface="Fira Sans"/>
              </a:rPr>
              <a:t>in costs annually</a:t>
            </a:r>
          </a:p>
        </p:txBody>
      </p:sp>
      <p:pic>
        <p:nvPicPr>
          <p:cNvPr id="4" name="Picture 4" descr="Land Transport Authority (LTA)">
            <a:extLst>
              <a:ext uri="{FF2B5EF4-FFF2-40B4-BE49-F238E27FC236}">
                <a16:creationId xmlns:a16="http://schemas.microsoft.com/office/drawing/2014/main" id="{74DE85EA-2644-0CEC-6B67-B7977E02E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97" y="52443"/>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A20A7488-42D7-E349-9271-9F2BCF78A9E8}"/>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862330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Factor Analysis – Key Predictors</a:t>
            </a:r>
            <a:endParaRPr lang="en-US">
              <a:solidFill>
                <a:schemeClr val="tx1"/>
              </a:solidFill>
            </a:endParaRP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Google Shape;98;p16">
            <a:extLst>
              <a:ext uri="{FF2B5EF4-FFF2-40B4-BE49-F238E27FC236}">
                <a16:creationId xmlns:a16="http://schemas.microsoft.com/office/drawing/2014/main" id="{CB2DB043-3A0A-DA02-0384-6E8678A9EA97}"/>
              </a:ext>
            </a:extLst>
          </p:cNvPr>
          <p:cNvSpPr txBox="1"/>
          <p:nvPr/>
        </p:nvSpPr>
        <p:spPr>
          <a:xfrm>
            <a:off x="687852" y="856460"/>
            <a:ext cx="7772400" cy="398708"/>
          </a:xfrm>
          <a:prstGeom prst="rect">
            <a:avLst/>
          </a:prstGeom>
          <a:noFill/>
          <a:ln>
            <a:noFill/>
          </a:ln>
        </p:spPr>
        <p:txBody>
          <a:bodyPr spcFirstLastPara="1" wrap="square" lIns="91425" tIns="91425" rIns="91425" bIns="91425" anchor="ctr" anchorCtr="0">
            <a:noAutofit/>
          </a:bodyPr>
          <a:lstStyle/>
          <a:p>
            <a:r>
              <a:rPr lang="en-US" sz="1600">
                <a:latin typeface="Fira Sans"/>
              </a:rPr>
              <a:t>We identified 6 Key Predictors by choosing those that ranked in the top 6 of variable importance in at least 3 out of 4 models.</a:t>
            </a:r>
            <a:endParaRPr lang="en-US" sz="1600">
              <a:latin typeface="Fira Sans" panose="020B0503050000020004" pitchFamily="34" charset="0"/>
            </a:endParaRPr>
          </a:p>
        </p:txBody>
      </p:sp>
      <p:pic>
        <p:nvPicPr>
          <p:cNvPr id="12" name="Picture 6" descr="Baby car seat ">
            <a:extLst>
              <a:ext uri="{FF2B5EF4-FFF2-40B4-BE49-F238E27FC236}">
                <a16:creationId xmlns:a16="http://schemas.microsoft.com/office/drawing/2014/main" id="{F2416546-9AD9-C88D-6B99-E1351B3C4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486" y="1777917"/>
            <a:ext cx="820058" cy="8200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 picture containing text&#10;&#10;Description automatically generated">
            <a:extLst>
              <a:ext uri="{FF2B5EF4-FFF2-40B4-BE49-F238E27FC236}">
                <a16:creationId xmlns:a16="http://schemas.microsoft.com/office/drawing/2014/main" id="{FB109324-6434-EBD1-5F2F-2A9C53885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484" y="1678845"/>
            <a:ext cx="1028700" cy="10014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9" descr="Icon&#10;&#10;Description automatically generated">
            <a:extLst>
              <a:ext uri="{FF2B5EF4-FFF2-40B4-BE49-F238E27FC236}">
                <a16:creationId xmlns:a16="http://schemas.microsoft.com/office/drawing/2014/main" id="{432D421C-B648-B957-C3F1-24F4DFB2AC85}"/>
              </a:ext>
            </a:extLst>
          </p:cNvPr>
          <p:cNvPicPr>
            <a:picLocks noChangeAspect="1"/>
          </p:cNvPicPr>
          <p:nvPr/>
        </p:nvPicPr>
        <p:blipFill>
          <a:blip r:embed="rId6"/>
          <a:stretch>
            <a:fillRect/>
          </a:stretch>
        </p:blipFill>
        <p:spPr>
          <a:xfrm>
            <a:off x="3917043" y="1723488"/>
            <a:ext cx="874487" cy="874487"/>
          </a:xfrm>
          <a:prstGeom prst="rect">
            <a:avLst/>
          </a:prstGeom>
        </p:spPr>
      </p:pic>
      <p:pic>
        <p:nvPicPr>
          <p:cNvPr id="25" name="Picture 25" descr="Icon&#10;&#10;Description automatically generated">
            <a:extLst>
              <a:ext uri="{FF2B5EF4-FFF2-40B4-BE49-F238E27FC236}">
                <a16:creationId xmlns:a16="http://schemas.microsoft.com/office/drawing/2014/main" id="{5E970881-658A-C6B0-18E9-3770E96894D5}"/>
              </a:ext>
            </a:extLst>
          </p:cNvPr>
          <p:cNvPicPr>
            <a:picLocks noChangeAspect="1"/>
          </p:cNvPicPr>
          <p:nvPr/>
        </p:nvPicPr>
        <p:blipFill>
          <a:blip r:embed="rId7"/>
          <a:stretch>
            <a:fillRect/>
          </a:stretch>
        </p:blipFill>
        <p:spPr>
          <a:xfrm>
            <a:off x="6290991" y="3411764"/>
            <a:ext cx="874486" cy="874486"/>
          </a:xfrm>
          <a:prstGeom prst="rect">
            <a:avLst/>
          </a:prstGeom>
        </p:spPr>
      </p:pic>
      <p:pic>
        <p:nvPicPr>
          <p:cNvPr id="26" name="Picture 26" descr="Icon&#10;&#10;Description automatically generated">
            <a:extLst>
              <a:ext uri="{FF2B5EF4-FFF2-40B4-BE49-F238E27FC236}">
                <a16:creationId xmlns:a16="http://schemas.microsoft.com/office/drawing/2014/main" id="{135BFAC0-AE8E-5870-D9D7-73AA1887835F}"/>
              </a:ext>
            </a:extLst>
          </p:cNvPr>
          <p:cNvPicPr>
            <a:picLocks noChangeAspect="1"/>
          </p:cNvPicPr>
          <p:nvPr/>
        </p:nvPicPr>
        <p:blipFill>
          <a:blip r:embed="rId8"/>
          <a:stretch>
            <a:fillRect/>
          </a:stretch>
        </p:blipFill>
        <p:spPr>
          <a:xfrm>
            <a:off x="7133970" y="3530096"/>
            <a:ext cx="683986" cy="674915"/>
          </a:xfrm>
          <a:prstGeom prst="rect">
            <a:avLst/>
          </a:prstGeom>
        </p:spPr>
      </p:pic>
      <p:sp>
        <p:nvSpPr>
          <p:cNvPr id="28" name="Google Shape;796;p78">
            <a:extLst>
              <a:ext uri="{FF2B5EF4-FFF2-40B4-BE49-F238E27FC236}">
                <a16:creationId xmlns:a16="http://schemas.microsoft.com/office/drawing/2014/main" id="{DAD47E48-17B5-D8F6-7BE4-E8C299728270}"/>
              </a:ext>
            </a:extLst>
          </p:cNvPr>
          <p:cNvSpPr/>
          <p:nvPr/>
        </p:nvSpPr>
        <p:spPr>
          <a:xfrm>
            <a:off x="1289989" y="2719581"/>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Restraint System</a:t>
            </a:r>
            <a:endParaRPr lang="en-US" sz="900">
              <a:solidFill>
                <a:schemeClr val="bg1"/>
              </a:solidFill>
            </a:endParaRPr>
          </a:p>
        </p:txBody>
      </p:sp>
      <p:sp>
        <p:nvSpPr>
          <p:cNvPr id="29" name="Google Shape;796;p78">
            <a:extLst>
              <a:ext uri="{FF2B5EF4-FFF2-40B4-BE49-F238E27FC236}">
                <a16:creationId xmlns:a16="http://schemas.microsoft.com/office/drawing/2014/main" id="{D9880A14-CD2F-1F4F-549F-A62F4ED3CBAF}"/>
              </a:ext>
            </a:extLst>
          </p:cNvPr>
          <p:cNvSpPr/>
          <p:nvPr/>
        </p:nvSpPr>
        <p:spPr>
          <a:xfrm>
            <a:off x="3766333" y="2718540"/>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Number Of Occupants</a:t>
            </a:r>
            <a:endParaRPr lang="en-US">
              <a:solidFill>
                <a:schemeClr val="bg1"/>
              </a:solidFill>
            </a:endParaRPr>
          </a:p>
        </p:txBody>
      </p:sp>
      <p:sp>
        <p:nvSpPr>
          <p:cNvPr id="30" name="Google Shape;796;p78">
            <a:extLst>
              <a:ext uri="{FF2B5EF4-FFF2-40B4-BE49-F238E27FC236}">
                <a16:creationId xmlns:a16="http://schemas.microsoft.com/office/drawing/2014/main" id="{50B7C0EA-285E-72C6-0A37-D954B593E0E9}"/>
              </a:ext>
            </a:extLst>
          </p:cNvPr>
          <p:cNvSpPr/>
          <p:nvPr/>
        </p:nvSpPr>
        <p:spPr>
          <a:xfrm>
            <a:off x="6364744" y="2718540"/>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Hit and Run</a:t>
            </a:r>
            <a:endParaRPr lang="en-US"/>
          </a:p>
        </p:txBody>
      </p:sp>
      <p:sp>
        <p:nvSpPr>
          <p:cNvPr id="31" name="Google Shape;796;p78">
            <a:extLst>
              <a:ext uri="{FF2B5EF4-FFF2-40B4-BE49-F238E27FC236}">
                <a16:creationId xmlns:a16="http://schemas.microsoft.com/office/drawing/2014/main" id="{B859B946-6F3F-9941-E32F-676E67CE06D5}"/>
              </a:ext>
            </a:extLst>
          </p:cNvPr>
          <p:cNvSpPr/>
          <p:nvPr/>
        </p:nvSpPr>
        <p:spPr>
          <a:xfrm>
            <a:off x="1261845" y="4343211"/>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Driver Factor</a:t>
            </a:r>
            <a:endParaRPr lang="en-US">
              <a:solidFill>
                <a:schemeClr val="bg1"/>
              </a:solidFill>
            </a:endParaRPr>
          </a:p>
        </p:txBody>
      </p:sp>
      <p:sp>
        <p:nvSpPr>
          <p:cNvPr id="2" name="Google Shape;796;p78">
            <a:extLst>
              <a:ext uri="{FF2B5EF4-FFF2-40B4-BE49-F238E27FC236}">
                <a16:creationId xmlns:a16="http://schemas.microsoft.com/office/drawing/2014/main" id="{5DCD5843-7F0F-AFB6-5817-2B98DC309654}"/>
              </a:ext>
            </a:extLst>
          </p:cNvPr>
          <p:cNvSpPr/>
          <p:nvPr/>
        </p:nvSpPr>
        <p:spPr>
          <a:xfrm>
            <a:off x="6434439" y="4344427"/>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Harmful Event</a:t>
            </a:r>
            <a:endParaRPr lang="en-US">
              <a:solidFill>
                <a:schemeClr val="bg1"/>
              </a:solidFill>
            </a:endParaRPr>
          </a:p>
        </p:txBody>
      </p:sp>
      <p:sp>
        <p:nvSpPr>
          <p:cNvPr id="3" name="Google Shape;796;p78">
            <a:extLst>
              <a:ext uri="{FF2B5EF4-FFF2-40B4-BE49-F238E27FC236}">
                <a16:creationId xmlns:a16="http://schemas.microsoft.com/office/drawing/2014/main" id="{30D87A47-590C-B455-3530-676963DC301C}"/>
              </a:ext>
            </a:extLst>
          </p:cNvPr>
          <p:cNvSpPr/>
          <p:nvPr/>
        </p:nvSpPr>
        <p:spPr>
          <a:xfrm>
            <a:off x="3770869" y="4343210"/>
            <a:ext cx="1232181" cy="269547"/>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900" b="1">
                <a:solidFill>
                  <a:schemeClr val="bg1"/>
                </a:solidFill>
                <a:latin typeface="Fira Sans"/>
                <a:ea typeface="Roboto"/>
                <a:cs typeface="Roboto"/>
                <a:sym typeface="Roboto"/>
              </a:rPr>
              <a:t>Age</a:t>
            </a:r>
            <a:endParaRPr lang="en-US"/>
          </a:p>
        </p:txBody>
      </p:sp>
      <p:pic>
        <p:nvPicPr>
          <p:cNvPr id="4" name="Picture 4" descr="Logo&#10;&#10;Description automatically generated">
            <a:extLst>
              <a:ext uri="{FF2B5EF4-FFF2-40B4-BE49-F238E27FC236}">
                <a16:creationId xmlns:a16="http://schemas.microsoft.com/office/drawing/2014/main" id="{41BDC4AE-3D43-DEF9-4C37-4D196B68D4DD}"/>
              </a:ext>
            </a:extLst>
          </p:cNvPr>
          <p:cNvPicPr>
            <a:picLocks noChangeAspect="1"/>
          </p:cNvPicPr>
          <p:nvPr/>
        </p:nvPicPr>
        <p:blipFill>
          <a:blip r:embed="rId9"/>
          <a:stretch>
            <a:fillRect/>
          </a:stretch>
        </p:blipFill>
        <p:spPr>
          <a:xfrm>
            <a:off x="1464991" y="3465241"/>
            <a:ext cx="819615" cy="819615"/>
          </a:xfrm>
          <a:prstGeom prst="rect">
            <a:avLst/>
          </a:prstGeom>
        </p:spPr>
      </p:pic>
      <p:pic>
        <p:nvPicPr>
          <p:cNvPr id="5" name="Picture 5">
            <a:extLst>
              <a:ext uri="{FF2B5EF4-FFF2-40B4-BE49-F238E27FC236}">
                <a16:creationId xmlns:a16="http://schemas.microsoft.com/office/drawing/2014/main" id="{9D85BAC3-3137-960A-C0AB-235B2B2EE7AE}"/>
              </a:ext>
            </a:extLst>
          </p:cNvPr>
          <p:cNvPicPr>
            <a:picLocks noChangeAspect="1"/>
          </p:cNvPicPr>
          <p:nvPr/>
        </p:nvPicPr>
        <p:blipFill>
          <a:blip r:embed="rId10"/>
          <a:stretch>
            <a:fillRect/>
          </a:stretch>
        </p:blipFill>
        <p:spPr>
          <a:xfrm>
            <a:off x="3992336" y="3412671"/>
            <a:ext cx="873579" cy="873579"/>
          </a:xfrm>
          <a:prstGeom prst="rect">
            <a:avLst/>
          </a:prstGeom>
        </p:spPr>
      </p:pic>
      <p:sp>
        <p:nvSpPr>
          <p:cNvPr id="6" name="Google Shape;57;p15">
            <a:extLst>
              <a:ext uri="{FF2B5EF4-FFF2-40B4-BE49-F238E27FC236}">
                <a16:creationId xmlns:a16="http://schemas.microsoft.com/office/drawing/2014/main" id="{532CA30D-FF55-193B-FAEA-6ECD84C53B36}"/>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spTree>
    <p:extLst>
      <p:ext uri="{BB962C8B-B14F-4D97-AF65-F5344CB8AC3E}">
        <p14:creationId xmlns:p14="http://schemas.microsoft.com/office/powerpoint/2010/main" val="176549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Recommendations</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013" y="43609"/>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98;p16">
            <a:extLst>
              <a:ext uri="{FF2B5EF4-FFF2-40B4-BE49-F238E27FC236}">
                <a16:creationId xmlns:a16="http://schemas.microsoft.com/office/drawing/2014/main" id="{EFFAE630-87E3-2BDC-E816-48D1478D010B}"/>
              </a:ext>
            </a:extLst>
          </p:cNvPr>
          <p:cNvSpPr txBox="1"/>
          <p:nvPr/>
        </p:nvSpPr>
        <p:spPr>
          <a:xfrm>
            <a:off x="531650" y="850922"/>
            <a:ext cx="7772400" cy="398708"/>
          </a:xfrm>
          <a:prstGeom prst="rect">
            <a:avLst/>
          </a:prstGeom>
          <a:noFill/>
          <a:ln>
            <a:noFill/>
          </a:ln>
        </p:spPr>
        <p:txBody>
          <a:bodyPr spcFirstLastPara="1" wrap="square" lIns="91425" tIns="91425" rIns="91425" bIns="91425" anchor="ctr" anchorCtr="0">
            <a:noAutofit/>
          </a:bodyPr>
          <a:lstStyle/>
          <a:p>
            <a:r>
              <a:rPr lang="en-US" sz="1600">
                <a:latin typeface="Fira Sans" panose="020B0503050000020004" pitchFamily="34" charset="0"/>
              </a:rPr>
              <a:t>4 different recommendations are proposed based on the key predictors. The first recommendation is to encourage the use of restraint system.</a:t>
            </a:r>
          </a:p>
        </p:txBody>
      </p:sp>
      <p:sp>
        <p:nvSpPr>
          <p:cNvPr id="4" name="Google Shape;796;p78">
            <a:extLst>
              <a:ext uri="{FF2B5EF4-FFF2-40B4-BE49-F238E27FC236}">
                <a16:creationId xmlns:a16="http://schemas.microsoft.com/office/drawing/2014/main" id="{3CE42EBC-E94A-EF47-4E92-EA688D5E70F2}"/>
              </a:ext>
            </a:extLst>
          </p:cNvPr>
          <p:cNvSpPr/>
          <p:nvPr/>
        </p:nvSpPr>
        <p:spPr>
          <a:xfrm>
            <a:off x="1020567" y="1461374"/>
            <a:ext cx="3010180" cy="369332"/>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solidFill>
                  <a:schemeClr val="bg1"/>
                </a:solidFill>
                <a:latin typeface="Fira Sans" panose="020B0503050000020004" pitchFamily="34" charset="0"/>
                <a:ea typeface="Roboto"/>
                <a:cs typeface="Roboto"/>
                <a:sym typeface="Roboto"/>
              </a:rPr>
              <a:t>Singapore’s Context</a:t>
            </a:r>
          </a:p>
        </p:txBody>
      </p:sp>
      <p:sp>
        <p:nvSpPr>
          <p:cNvPr id="8" name="TextBox 7">
            <a:extLst>
              <a:ext uri="{FF2B5EF4-FFF2-40B4-BE49-F238E27FC236}">
                <a16:creationId xmlns:a16="http://schemas.microsoft.com/office/drawing/2014/main" id="{FE4AA19F-A8C8-E6B0-1ED0-90E50D90FA7D}"/>
              </a:ext>
            </a:extLst>
          </p:cNvPr>
          <p:cNvSpPr txBox="1"/>
          <p:nvPr/>
        </p:nvSpPr>
        <p:spPr>
          <a:xfrm>
            <a:off x="1027998" y="3221989"/>
            <a:ext cx="3010180" cy="1492716"/>
          </a:xfrm>
          <a:prstGeom prst="rect">
            <a:avLst/>
          </a:prstGeom>
          <a:noFill/>
        </p:spPr>
        <p:txBody>
          <a:bodyPr wrap="square" rtlCol="0">
            <a:spAutoFit/>
          </a:bodyPr>
          <a:lstStyle/>
          <a:p>
            <a:pPr algn="just"/>
            <a:r>
              <a:rPr lang="en-US" sz="1300">
                <a:latin typeface="Fira Sans" panose="020B0503050000020004" pitchFamily="34" charset="0"/>
              </a:rPr>
              <a:t>In 1993, the Government has made wearing rear seat belts mandatory.</a:t>
            </a:r>
          </a:p>
          <a:p>
            <a:pPr algn="just"/>
            <a:endParaRPr lang="en-US" sz="1300">
              <a:latin typeface="Fira Sans" panose="020B0503050000020004" pitchFamily="34" charset="0"/>
            </a:endParaRPr>
          </a:p>
          <a:p>
            <a:pPr algn="just"/>
            <a:r>
              <a:rPr lang="en-US" sz="1300">
                <a:latin typeface="Fira Sans" panose="020B0503050000020004" pitchFamily="34" charset="0"/>
              </a:rPr>
              <a:t>However, there is still an increase in the number of seat-belt violations, with over 60% of back-seat passengers not wearing them.</a:t>
            </a:r>
          </a:p>
        </p:txBody>
      </p:sp>
      <p:sp>
        <p:nvSpPr>
          <p:cNvPr id="7" name="Google Shape;796;p78">
            <a:extLst>
              <a:ext uri="{FF2B5EF4-FFF2-40B4-BE49-F238E27FC236}">
                <a16:creationId xmlns:a16="http://schemas.microsoft.com/office/drawing/2014/main" id="{AF39016A-0039-3452-27BB-147FB074BD92}"/>
              </a:ext>
            </a:extLst>
          </p:cNvPr>
          <p:cNvSpPr/>
          <p:nvPr/>
        </p:nvSpPr>
        <p:spPr>
          <a:xfrm>
            <a:off x="5113257" y="1472241"/>
            <a:ext cx="3010179" cy="358464"/>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Fira Sans" panose="020B0503050000020004" pitchFamily="34" charset="0"/>
                <a:ea typeface="Roboto"/>
                <a:cs typeface="Roboto"/>
                <a:sym typeface="Roboto"/>
              </a:rPr>
              <a:t>Recommendation</a:t>
            </a:r>
            <a:endParaRPr sz="1600" b="1">
              <a:solidFill>
                <a:schemeClr val="bg1"/>
              </a:solidFill>
              <a:latin typeface="Fira Sans" panose="020B0503050000020004" pitchFamily="34" charset="0"/>
              <a:ea typeface="Roboto"/>
              <a:cs typeface="Roboto"/>
              <a:sym typeface="Roboto"/>
            </a:endParaRPr>
          </a:p>
        </p:txBody>
      </p:sp>
      <p:sp>
        <p:nvSpPr>
          <p:cNvPr id="9" name="TextBox 8">
            <a:extLst>
              <a:ext uri="{FF2B5EF4-FFF2-40B4-BE49-F238E27FC236}">
                <a16:creationId xmlns:a16="http://schemas.microsoft.com/office/drawing/2014/main" id="{E483F560-B25D-208D-11E1-0CAA7EAFD117}"/>
              </a:ext>
            </a:extLst>
          </p:cNvPr>
          <p:cNvSpPr txBox="1"/>
          <p:nvPr/>
        </p:nvSpPr>
        <p:spPr>
          <a:xfrm>
            <a:off x="5150427" y="3211352"/>
            <a:ext cx="3010179" cy="1692771"/>
          </a:xfrm>
          <a:prstGeom prst="rect">
            <a:avLst/>
          </a:prstGeom>
          <a:noFill/>
        </p:spPr>
        <p:txBody>
          <a:bodyPr wrap="square" rtlCol="0">
            <a:spAutoFit/>
          </a:bodyPr>
          <a:lstStyle/>
          <a:p>
            <a:pPr algn="just"/>
            <a:r>
              <a:rPr lang="en-US" sz="1300">
                <a:latin typeface="Fira Sans" panose="020B0503050000020004" pitchFamily="34" charset="0"/>
              </a:rPr>
              <a:t>Launch </a:t>
            </a:r>
            <a:r>
              <a:rPr lang="en-US" sz="1300" b="1">
                <a:latin typeface="Fira Sans" panose="020B0503050000020004" pitchFamily="34" charset="0"/>
              </a:rPr>
              <a:t>nationwide road safety campaign</a:t>
            </a:r>
            <a:r>
              <a:rPr lang="en-US" sz="1300">
                <a:latin typeface="Fira Sans" panose="020B0503050000020004" pitchFamily="34" charset="0"/>
              </a:rPr>
              <a:t> to educate and encourage the wearing of rear seat belts.</a:t>
            </a:r>
          </a:p>
          <a:p>
            <a:pPr algn="just"/>
            <a:endParaRPr lang="en-US" sz="1300">
              <a:latin typeface="Fira Sans" panose="020B0503050000020004" pitchFamily="34" charset="0"/>
            </a:endParaRPr>
          </a:p>
          <a:p>
            <a:pPr algn="just"/>
            <a:r>
              <a:rPr lang="en-US" sz="1300">
                <a:latin typeface="Fira Sans" panose="020B0503050000020004" pitchFamily="34" charset="0"/>
              </a:rPr>
              <a:t>Partner with automakers to </a:t>
            </a:r>
            <a:r>
              <a:rPr lang="en-US" sz="1300" b="1">
                <a:latin typeface="Fira Sans" panose="020B0503050000020004" pitchFamily="34" charset="0"/>
              </a:rPr>
              <a:t>integrate extra safety measures</a:t>
            </a:r>
            <a:r>
              <a:rPr lang="en-US" sz="1300">
                <a:latin typeface="Fira Sans" panose="020B0503050000020004" pitchFamily="34" charset="0"/>
              </a:rPr>
              <a:t> such as extending the beeping sound to remind everyone to buckle up.</a:t>
            </a:r>
          </a:p>
        </p:txBody>
      </p:sp>
      <p:pic>
        <p:nvPicPr>
          <p:cNvPr id="3076" name="Picture 4" descr="Bullhorn ">
            <a:extLst>
              <a:ext uri="{FF2B5EF4-FFF2-40B4-BE49-F238E27FC236}">
                <a16:creationId xmlns:a16="http://schemas.microsoft.com/office/drawing/2014/main" id="{861CF371-C3E6-63F7-B84B-B39C536C2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746" y="19026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by car seat ">
            <a:extLst>
              <a:ext uri="{FF2B5EF4-FFF2-40B4-BE49-F238E27FC236}">
                <a16:creationId xmlns:a16="http://schemas.microsoft.com/office/drawing/2014/main" id="{69891175-B91E-E8E4-62E4-393679731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057" y="192253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68A21A5D-7CDC-1F94-A207-71C6710CC62E}"/>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1498796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Recommendations</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257" y="31661"/>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98;p16">
            <a:extLst>
              <a:ext uri="{FF2B5EF4-FFF2-40B4-BE49-F238E27FC236}">
                <a16:creationId xmlns:a16="http://schemas.microsoft.com/office/drawing/2014/main" id="{EFFAE630-87E3-2BDC-E816-48D1478D010B}"/>
              </a:ext>
            </a:extLst>
          </p:cNvPr>
          <p:cNvSpPr txBox="1"/>
          <p:nvPr/>
        </p:nvSpPr>
        <p:spPr>
          <a:xfrm>
            <a:off x="546518" y="717110"/>
            <a:ext cx="7772400" cy="398708"/>
          </a:xfrm>
          <a:prstGeom prst="rect">
            <a:avLst/>
          </a:prstGeom>
          <a:noFill/>
          <a:ln>
            <a:noFill/>
          </a:ln>
        </p:spPr>
        <p:txBody>
          <a:bodyPr spcFirstLastPara="1" wrap="square" lIns="91425" tIns="91425" rIns="91425" bIns="91425" anchor="ctr" anchorCtr="0">
            <a:noAutofit/>
          </a:bodyPr>
          <a:lstStyle/>
          <a:p>
            <a:r>
              <a:rPr lang="en-US" sz="1600">
                <a:latin typeface="Fira Sans" panose="020B0503050000020004" pitchFamily="34" charset="0"/>
              </a:rPr>
              <a:t>The second recommendation is to minimize the number of hit-and-run instances.</a:t>
            </a:r>
          </a:p>
        </p:txBody>
      </p:sp>
      <p:sp>
        <p:nvSpPr>
          <p:cNvPr id="4" name="Google Shape;796;p78">
            <a:extLst>
              <a:ext uri="{FF2B5EF4-FFF2-40B4-BE49-F238E27FC236}">
                <a16:creationId xmlns:a16="http://schemas.microsoft.com/office/drawing/2014/main" id="{3CE42EBC-E94A-EF47-4E92-EA688D5E70F2}"/>
              </a:ext>
            </a:extLst>
          </p:cNvPr>
          <p:cNvSpPr/>
          <p:nvPr/>
        </p:nvSpPr>
        <p:spPr>
          <a:xfrm>
            <a:off x="1020567" y="1461374"/>
            <a:ext cx="3010180" cy="369332"/>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solidFill>
                  <a:schemeClr val="bg1"/>
                </a:solidFill>
                <a:latin typeface="Fira Sans" panose="020B0503050000020004" pitchFamily="34" charset="0"/>
                <a:ea typeface="Roboto"/>
                <a:cs typeface="Roboto"/>
                <a:sym typeface="Roboto"/>
              </a:rPr>
              <a:t>Singapore’s Context</a:t>
            </a:r>
          </a:p>
        </p:txBody>
      </p:sp>
      <p:sp>
        <p:nvSpPr>
          <p:cNvPr id="8" name="TextBox 7">
            <a:extLst>
              <a:ext uri="{FF2B5EF4-FFF2-40B4-BE49-F238E27FC236}">
                <a16:creationId xmlns:a16="http://schemas.microsoft.com/office/drawing/2014/main" id="{FE4AA19F-A8C8-E6B0-1ED0-90E50D90FA7D}"/>
              </a:ext>
            </a:extLst>
          </p:cNvPr>
          <p:cNvSpPr txBox="1"/>
          <p:nvPr/>
        </p:nvSpPr>
        <p:spPr>
          <a:xfrm>
            <a:off x="1027998" y="3120389"/>
            <a:ext cx="3010180" cy="1492716"/>
          </a:xfrm>
          <a:prstGeom prst="rect">
            <a:avLst/>
          </a:prstGeom>
          <a:noFill/>
        </p:spPr>
        <p:txBody>
          <a:bodyPr wrap="square" rtlCol="0">
            <a:spAutoFit/>
          </a:bodyPr>
          <a:lstStyle/>
          <a:p>
            <a:pPr algn="just"/>
            <a:r>
              <a:rPr lang="en-US" sz="1300">
                <a:latin typeface="Fira Sans" panose="020B0503050000020004" pitchFamily="34" charset="0"/>
              </a:rPr>
              <a:t>Penalties for at-fault drivers include a ban from possessing or acquiring a driver’s </a:t>
            </a:r>
            <a:r>
              <a:rPr lang="en-US" sz="1300" err="1">
                <a:latin typeface="Fira Sans" panose="020B0503050000020004" pitchFamily="34" charset="0"/>
              </a:rPr>
              <a:t>licence</a:t>
            </a:r>
            <a:r>
              <a:rPr lang="en-US" sz="1300">
                <a:latin typeface="Fira Sans" panose="020B0503050000020004" pitchFamily="34" charset="0"/>
              </a:rPr>
              <a:t> for up to 12 months.</a:t>
            </a:r>
          </a:p>
          <a:p>
            <a:pPr algn="just"/>
            <a:endParaRPr lang="en-US" sz="1300">
              <a:latin typeface="Fira Sans" panose="020B0503050000020004" pitchFamily="34" charset="0"/>
            </a:endParaRPr>
          </a:p>
          <a:p>
            <a:pPr algn="just"/>
            <a:r>
              <a:rPr lang="en-US" sz="1300">
                <a:latin typeface="Fira Sans" panose="020B0503050000020004" pitchFamily="34" charset="0"/>
              </a:rPr>
              <a:t>Despite these penalties, still many occurrences of such accidents, e.g., </a:t>
            </a:r>
            <a:r>
              <a:rPr lang="en-US" sz="1300" err="1">
                <a:latin typeface="Fira Sans" panose="020B0503050000020004" pitchFamily="34" charset="0"/>
              </a:rPr>
              <a:t>Pasir</a:t>
            </a:r>
            <a:r>
              <a:rPr lang="en-US" sz="1300">
                <a:latin typeface="Fira Sans" panose="020B0503050000020004" pitchFamily="34" charset="0"/>
              </a:rPr>
              <a:t> </a:t>
            </a:r>
            <a:r>
              <a:rPr lang="en-US" sz="1300" err="1">
                <a:latin typeface="Fira Sans" panose="020B0503050000020004" pitchFamily="34" charset="0"/>
              </a:rPr>
              <a:t>Ris</a:t>
            </a:r>
            <a:r>
              <a:rPr lang="en-US" sz="1300">
                <a:latin typeface="Fira Sans" panose="020B0503050000020004" pitchFamily="34" charset="0"/>
              </a:rPr>
              <a:t> involving elderly.  </a:t>
            </a:r>
          </a:p>
        </p:txBody>
      </p:sp>
      <p:sp>
        <p:nvSpPr>
          <p:cNvPr id="7" name="Google Shape;796;p78">
            <a:extLst>
              <a:ext uri="{FF2B5EF4-FFF2-40B4-BE49-F238E27FC236}">
                <a16:creationId xmlns:a16="http://schemas.microsoft.com/office/drawing/2014/main" id="{AF39016A-0039-3452-27BB-147FB074BD92}"/>
              </a:ext>
            </a:extLst>
          </p:cNvPr>
          <p:cNvSpPr/>
          <p:nvPr/>
        </p:nvSpPr>
        <p:spPr>
          <a:xfrm>
            <a:off x="5113257" y="1472241"/>
            <a:ext cx="3010179" cy="358464"/>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Fira Sans" panose="020B0503050000020004" pitchFamily="34" charset="0"/>
                <a:ea typeface="Roboto"/>
                <a:cs typeface="Roboto"/>
                <a:sym typeface="Roboto"/>
              </a:rPr>
              <a:t>Recommendation</a:t>
            </a:r>
            <a:endParaRPr sz="1600" b="1">
              <a:solidFill>
                <a:schemeClr val="bg1"/>
              </a:solidFill>
              <a:latin typeface="Fira Sans" panose="020B0503050000020004" pitchFamily="34" charset="0"/>
              <a:ea typeface="Roboto"/>
              <a:cs typeface="Roboto"/>
              <a:sym typeface="Roboto"/>
            </a:endParaRPr>
          </a:p>
        </p:txBody>
      </p:sp>
      <p:sp>
        <p:nvSpPr>
          <p:cNvPr id="9" name="TextBox 8">
            <a:extLst>
              <a:ext uri="{FF2B5EF4-FFF2-40B4-BE49-F238E27FC236}">
                <a16:creationId xmlns:a16="http://schemas.microsoft.com/office/drawing/2014/main" id="{E483F560-B25D-208D-11E1-0CAA7EAFD117}"/>
              </a:ext>
            </a:extLst>
          </p:cNvPr>
          <p:cNvSpPr txBox="1"/>
          <p:nvPr/>
        </p:nvSpPr>
        <p:spPr>
          <a:xfrm>
            <a:off x="5150427" y="3109752"/>
            <a:ext cx="3010179" cy="1692771"/>
          </a:xfrm>
          <a:prstGeom prst="rect">
            <a:avLst/>
          </a:prstGeom>
          <a:noFill/>
        </p:spPr>
        <p:txBody>
          <a:bodyPr wrap="square" rtlCol="0">
            <a:spAutoFit/>
          </a:bodyPr>
          <a:lstStyle/>
          <a:p>
            <a:pPr algn="just"/>
            <a:r>
              <a:rPr lang="en-US" sz="1300">
                <a:latin typeface="Fira Sans" panose="020B0503050000020004" pitchFamily="34" charset="0"/>
              </a:rPr>
              <a:t>Enforce </a:t>
            </a:r>
            <a:r>
              <a:rPr lang="en-US" sz="1300" b="1">
                <a:latin typeface="Fira Sans" panose="020B0503050000020004" pitchFamily="34" charset="0"/>
              </a:rPr>
              <a:t>harsher penalties</a:t>
            </a:r>
            <a:r>
              <a:rPr lang="en-US" sz="1300">
                <a:latin typeface="Fira Sans" panose="020B0503050000020004" pitchFamily="34" charset="0"/>
              </a:rPr>
              <a:t>, such as revocation of driving </a:t>
            </a:r>
            <a:r>
              <a:rPr lang="en-US" sz="1300" err="1">
                <a:latin typeface="Fira Sans" panose="020B0503050000020004" pitchFamily="34" charset="0"/>
              </a:rPr>
              <a:t>licence</a:t>
            </a:r>
            <a:r>
              <a:rPr lang="en-US" sz="1300">
                <a:latin typeface="Fira Sans" panose="020B0503050000020004" pitchFamily="34" charset="0"/>
              </a:rPr>
              <a:t> and denial of driving privileges to offenders.</a:t>
            </a:r>
          </a:p>
          <a:p>
            <a:pPr algn="just"/>
            <a:endParaRPr lang="en-US" sz="1300">
              <a:latin typeface="Fira Sans" panose="020B0503050000020004" pitchFamily="34" charset="0"/>
            </a:endParaRPr>
          </a:p>
          <a:p>
            <a:pPr algn="just"/>
            <a:r>
              <a:rPr lang="en-US" sz="1300">
                <a:latin typeface="Fira Sans" panose="020B0503050000020004" pitchFamily="34" charset="0"/>
              </a:rPr>
              <a:t>Deploy </a:t>
            </a:r>
            <a:r>
              <a:rPr lang="en-US" sz="1300" b="1">
                <a:latin typeface="Fira Sans" panose="020B0503050000020004" pitchFamily="34" charset="0"/>
              </a:rPr>
              <a:t>more surveillance cameras</a:t>
            </a:r>
            <a:r>
              <a:rPr lang="en-US" sz="1300">
                <a:latin typeface="Fira Sans" panose="020B0503050000020004" pitchFamily="34" charset="0"/>
              </a:rPr>
              <a:t> to monitor traffic and detect hit-and-run drivers. </a:t>
            </a:r>
          </a:p>
        </p:txBody>
      </p:sp>
      <p:pic>
        <p:nvPicPr>
          <p:cNvPr id="4100" name="Picture 4" descr="Cctv camera ">
            <a:extLst>
              <a:ext uri="{FF2B5EF4-FFF2-40B4-BE49-F238E27FC236}">
                <a16:creationId xmlns:a16="http://schemas.microsoft.com/office/drawing/2014/main" id="{F98BF44B-8504-5178-0C30-EA8292E2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746" y="184950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12BAEA5-C769-EC6B-5024-863099986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057" y="184903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897F911A-42FE-C30A-54D1-DFCB7D228CE1}"/>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1541911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Recommendations</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057" y="39095"/>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98;p16">
            <a:extLst>
              <a:ext uri="{FF2B5EF4-FFF2-40B4-BE49-F238E27FC236}">
                <a16:creationId xmlns:a16="http://schemas.microsoft.com/office/drawing/2014/main" id="{EFFAE630-87E3-2BDC-E816-48D1478D010B}"/>
              </a:ext>
            </a:extLst>
          </p:cNvPr>
          <p:cNvSpPr txBox="1"/>
          <p:nvPr/>
        </p:nvSpPr>
        <p:spPr>
          <a:xfrm>
            <a:off x="546518" y="821186"/>
            <a:ext cx="7772400" cy="398708"/>
          </a:xfrm>
          <a:prstGeom prst="rect">
            <a:avLst/>
          </a:prstGeom>
          <a:noFill/>
          <a:ln>
            <a:noFill/>
          </a:ln>
        </p:spPr>
        <p:txBody>
          <a:bodyPr spcFirstLastPara="1" wrap="square" lIns="91425" tIns="91425" rIns="91425" bIns="91425" anchor="ctr" anchorCtr="0">
            <a:noAutofit/>
          </a:bodyPr>
          <a:lstStyle/>
          <a:p>
            <a:r>
              <a:rPr lang="en-US" sz="1600">
                <a:latin typeface="Fira Sans" panose="020B0503050000020004" pitchFamily="34" charset="0"/>
              </a:rPr>
              <a:t>The third recommendation is to minimize and mitigate negative driver related factors.</a:t>
            </a:r>
          </a:p>
        </p:txBody>
      </p:sp>
      <p:sp>
        <p:nvSpPr>
          <p:cNvPr id="4" name="Google Shape;796;p78">
            <a:extLst>
              <a:ext uri="{FF2B5EF4-FFF2-40B4-BE49-F238E27FC236}">
                <a16:creationId xmlns:a16="http://schemas.microsoft.com/office/drawing/2014/main" id="{3CE42EBC-E94A-EF47-4E92-EA688D5E70F2}"/>
              </a:ext>
            </a:extLst>
          </p:cNvPr>
          <p:cNvSpPr/>
          <p:nvPr/>
        </p:nvSpPr>
        <p:spPr>
          <a:xfrm>
            <a:off x="1020567" y="1461374"/>
            <a:ext cx="3010180" cy="369332"/>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solidFill>
                  <a:schemeClr val="bg1"/>
                </a:solidFill>
                <a:latin typeface="Fira Sans" panose="020B0503050000020004" pitchFamily="34" charset="0"/>
                <a:ea typeface="Roboto"/>
                <a:cs typeface="Roboto"/>
                <a:sym typeface="Roboto"/>
              </a:rPr>
              <a:t>Singapore’s Context</a:t>
            </a:r>
          </a:p>
        </p:txBody>
      </p:sp>
      <p:sp>
        <p:nvSpPr>
          <p:cNvPr id="8" name="TextBox 7">
            <a:extLst>
              <a:ext uri="{FF2B5EF4-FFF2-40B4-BE49-F238E27FC236}">
                <a16:creationId xmlns:a16="http://schemas.microsoft.com/office/drawing/2014/main" id="{FE4AA19F-A8C8-E6B0-1ED0-90E50D90FA7D}"/>
              </a:ext>
            </a:extLst>
          </p:cNvPr>
          <p:cNvSpPr txBox="1"/>
          <p:nvPr/>
        </p:nvSpPr>
        <p:spPr>
          <a:xfrm>
            <a:off x="1027998" y="3120389"/>
            <a:ext cx="3010180" cy="1092607"/>
          </a:xfrm>
          <a:prstGeom prst="rect">
            <a:avLst/>
          </a:prstGeom>
          <a:noFill/>
        </p:spPr>
        <p:txBody>
          <a:bodyPr wrap="square" rtlCol="0">
            <a:spAutoFit/>
          </a:bodyPr>
          <a:lstStyle/>
          <a:p>
            <a:pPr algn="just"/>
            <a:r>
              <a:rPr lang="en-US" sz="1300">
                <a:latin typeface="Fira Sans" panose="020B0503050000020004" pitchFamily="34" charset="0"/>
              </a:rPr>
              <a:t>Drivers convicted of non-traffic violence chargers may face licence suspension or disqualification if the offence is deemed to be related to their driving conduct.</a:t>
            </a:r>
          </a:p>
        </p:txBody>
      </p:sp>
      <p:sp>
        <p:nvSpPr>
          <p:cNvPr id="7" name="Google Shape;796;p78">
            <a:extLst>
              <a:ext uri="{FF2B5EF4-FFF2-40B4-BE49-F238E27FC236}">
                <a16:creationId xmlns:a16="http://schemas.microsoft.com/office/drawing/2014/main" id="{AF39016A-0039-3452-27BB-147FB074BD92}"/>
              </a:ext>
            </a:extLst>
          </p:cNvPr>
          <p:cNvSpPr/>
          <p:nvPr/>
        </p:nvSpPr>
        <p:spPr>
          <a:xfrm>
            <a:off x="5113257" y="1472241"/>
            <a:ext cx="3010179" cy="358464"/>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Fira Sans" panose="020B0503050000020004" pitchFamily="34" charset="0"/>
                <a:ea typeface="Roboto"/>
                <a:cs typeface="Roboto"/>
                <a:sym typeface="Roboto"/>
              </a:rPr>
              <a:t>Recommendation</a:t>
            </a:r>
            <a:endParaRPr sz="1600" b="1">
              <a:solidFill>
                <a:schemeClr val="bg1"/>
              </a:solidFill>
              <a:latin typeface="Fira Sans" panose="020B0503050000020004" pitchFamily="34" charset="0"/>
              <a:ea typeface="Roboto"/>
              <a:cs typeface="Roboto"/>
              <a:sym typeface="Roboto"/>
            </a:endParaRPr>
          </a:p>
        </p:txBody>
      </p:sp>
      <p:sp>
        <p:nvSpPr>
          <p:cNvPr id="9" name="TextBox 8">
            <a:extLst>
              <a:ext uri="{FF2B5EF4-FFF2-40B4-BE49-F238E27FC236}">
                <a16:creationId xmlns:a16="http://schemas.microsoft.com/office/drawing/2014/main" id="{E483F560-B25D-208D-11E1-0CAA7EAFD117}"/>
              </a:ext>
            </a:extLst>
          </p:cNvPr>
          <p:cNvSpPr txBox="1"/>
          <p:nvPr/>
        </p:nvSpPr>
        <p:spPr>
          <a:xfrm>
            <a:off x="5150427" y="3109752"/>
            <a:ext cx="3010179" cy="1892826"/>
          </a:xfrm>
          <a:prstGeom prst="rect">
            <a:avLst/>
          </a:prstGeom>
          <a:noFill/>
        </p:spPr>
        <p:txBody>
          <a:bodyPr wrap="square" rtlCol="0">
            <a:spAutoFit/>
          </a:bodyPr>
          <a:lstStyle/>
          <a:p>
            <a:pPr algn="just"/>
            <a:r>
              <a:rPr lang="en-US" sz="1300">
                <a:latin typeface="Fira Sans" panose="020B0503050000020004" pitchFamily="34" charset="0"/>
              </a:rPr>
              <a:t>Restrict </a:t>
            </a:r>
            <a:r>
              <a:rPr lang="en-US" sz="1300" b="1">
                <a:latin typeface="Fira Sans" panose="020B0503050000020004" pitchFamily="34" charset="0"/>
              </a:rPr>
              <a:t>driving hours </a:t>
            </a:r>
            <a:r>
              <a:rPr lang="en-US" sz="1300">
                <a:latin typeface="Fira Sans" panose="020B0503050000020004" pitchFamily="34" charset="0"/>
              </a:rPr>
              <a:t>to non-peak hours.</a:t>
            </a:r>
          </a:p>
          <a:p>
            <a:pPr algn="just"/>
            <a:endParaRPr lang="en-US" sz="1300">
              <a:latin typeface="Fira Sans" panose="020B0503050000020004" pitchFamily="34" charset="0"/>
            </a:endParaRPr>
          </a:p>
          <a:p>
            <a:pPr algn="just"/>
            <a:r>
              <a:rPr lang="en-US" sz="1300">
                <a:latin typeface="Fira Sans" panose="020B0503050000020004" pitchFamily="34" charset="0"/>
              </a:rPr>
              <a:t>Install an </a:t>
            </a:r>
            <a:r>
              <a:rPr lang="en-US" sz="1300" b="1">
                <a:latin typeface="Fira Sans" panose="020B0503050000020004" pitchFamily="34" charset="0"/>
              </a:rPr>
              <a:t>ignition interlock device</a:t>
            </a:r>
            <a:r>
              <a:rPr lang="en-US" sz="1300">
                <a:latin typeface="Fira Sans" panose="020B0503050000020004" pitchFamily="34" charset="0"/>
              </a:rPr>
              <a:t> that requires passing a </a:t>
            </a:r>
            <a:r>
              <a:rPr lang="en-US" sz="1300" err="1">
                <a:latin typeface="Fira Sans" panose="020B0503050000020004" pitchFamily="34" charset="0"/>
              </a:rPr>
              <a:t>breathalyser</a:t>
            </a:r>
            <a:r>
              <a:rPr lang="en-US" sz="1300">
                <a:latin typeface="Fira Sans" panose="020B0503050000020004" pitchFamily="34" charset="0"/>
              </a:rPr>
              <a:t> test before the vehicle can start.</a:t>
            </a:r>
          </a:p>
          <a:p>
            <a:pPr algn="just"/>
            <a:endParaRPr lang="en-US" sz="1300">
              <a:latin typeface="Fira Sans" panose="020B0503050000020004" pitchFamily="34" charset="0"/>
            </a:endParaRPr>
          </a:p>
          <a:p>
            <a:pPr algn="just"/>
            <a:r>
              <a:rPr lang="en-US" sz="1300">
                <a:latin typeface="Fira Sans" panose="020B0503050000020004" pitchFamily="34" charset="0"/>
              </a:rPr>
              <a:t>Enforce </a:t>
            </a:r>
            <a:r>
              <a:rPr lang="en-US" sz="1300" b="1">
                <a:latin typeface="Fira Sans" panose="020B0503050000020004" pitchFamily="34" charset="0"/>
              </a:rPr>
              <a:t>mandatory counselling</a:t>
            </a:r>
            <a:r>
              <a:rPr lang="en-US" sz="1300">
                <a:latin typeface="Fira Sans" panose="020B0503050000020004" pitchFamily="34" charset="0"/>
              </a:rPr>
              <a:t> session.</a:t>
            </a:r>
          </a:p>
        </p:txBody>
      </p:sp>
      <p:pic>
        <p:nvPicPr>
          <p:cNvPr id="3074" name="Picture 2">
            <a:extLst>
              <a:ext uri="{FF2B5EF4-FFF2-40B4-BE49-F238E27FC236}">
                <a16:creationId xmlns:a16="http://schemas.microsoft.com/office/drawing/2014/main" id="{591CCFF4-8517-8148-8E6B-50952A175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755" y="1830705"/>
            <a:ext cx="1263804" cy="12638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ands ">
            <a:extLst>
              <a:ext uri="{FF2B5EF4-FFF2-40B4-BE49-F238E27FC236}">
                <a16:creationId xmlns:a16="http://schemas.microsoft.com/office/drawing/2014/main" id="{C4C89E7D-23C9-80D6-6A5A-5EC76720A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8746" y="185217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8193C47D-7599-D6ED-912E-680ECCC1C458}"/>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3163765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Recommendations</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057" y="39095"/>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98;p16">
            <a:extLst>
              <a:ext uri="{FF2B5EF4-FFF2-40B4-BE49-F238E27FC236}">
                <a16:creationId xmlns:a16="http://schemas.microsoft.com/office/drawing/2014/main" id="{EFFAE630-87E3-2BDC-E816-48D1478D010B}"/>
              </a:ext>
            </a:extLst>
          </p:cNvPr>
          <p:cNvSpPr txBox="1"/>
          <p:nvPr/>
        </p:nvSpPr>
        <p:spPr>
          <a:xfrm>
            <a:off x="546518" y="821186"/>
            <a:ext cx="7772400" cy="398708"/>
          </a:xfrm>
          <a:prstGeom prst="rect">
            <a:avLst/>
          </a:prstGeom>
          <a:noFill/>
          <a:ln>
            <a:noFill/>
          </a:ln>
        </p:spPr>
        <p:txBody>
          <a:bodyPr spcFirstLastPara="1" wrap="square" lIns="91425" tIns="91425" rIns="91425" bIns="91425" anchor="ctr" anchorCtr="0">
            <a:noAutofit/>
          </a:bodyPr>
          <a:lstStyle/>
          <a:p>
            <a:r>
              <a:rPr lang="en-US" sz="1600">
                <a:latin typeface="Fira Sans" panose="020B0503050000020004" pitchFamily="34" charset="0"/>
              </a:rPr>
              <a:t>The fourth recommendation is to minimize the number of traffic accident fatalities experienced by vulnerable road users.</a:t>
            </a:r>
          </a:p>
        </p:txBody>
      </p:sp>
      <p:sp>
        <p:nvSpPr>
          <p:cNvPr id="4" name="Google Shape;796;p78">
            <a:extLst>
              <a:ext uri="{FF2B5EF4-FFF2-40B4-BE49-F238E27FC236}">
                <a16:creationId xmlns:a16="http://schemas.microsoft.com/office/drawing/2014/main" id="{3CE42EBC-E94A-EF47-4E92-EA688D5E70F2}"/>
              </a:ext>
            </a:extLst>
          </p:cNvPr>
          <p:cNvSpPr/>
          <p:nvPr/>
        </p:nvSpPr>
        <p:spPr>
          <a:xfrm>
            <a:off x="1020567" y="1461374"/>
            <a:ext cx="3010180" cy="369332"/>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solidFill>
                  <a:schemeClr val="bg1"/>
                </a:solidFill>
                <a:latin typeface="Fira Sans" panose="020B0503050000020004" pitchFamily="34" charset="0"/>
                <a:ea typeface="Roboto"/>
                <a:cs typeface="Roboto"/>
                <a:sym typeface="Roboto"/>
              </a:rPr>
              <a:t>Singapore’s Context</a:t>
            </a:r>
          </a:p>
        </p:txBody>
      </p:sp>
      <p:sp>
        <p:nvSpPr>
          <p:cNvPr id="8" name="TextBox 7">
            <a:extLst>
              <a:ext uri="{FF2B5EF4-FFF2-40B4-BE49-F238E27FC236}">
                <a16:creationId xmlns:a16="http://schemas.microsoft.com/office/drawing/2014/main" id="{FE4AA19F-A8C8-E6B0-1ED0-90E50D90FA7D}"/>
              </a:ext>
            </a:extLst>
          </p:cNvPr>
          <p:cNvSpPr txBox="1"/>
          <p:nvPr/>
        </p:nvSpPr>
        <p:spPr>
          <a:xfrm>
            <a:off x="1027998" y="3120389"/>
            <a:ext cx="3010180" cy="1092607"/>
          </a:xfrm>
          <a:prstGeom prst="rect">
            <a:avLst/>
          </a:prstGeom>
          <a:noFill/>
        </p:spPr>
        <p:txBody>
          <a:bodyPr wrap="square" rtlCol="0">
            <a:spAutoFit/>
          </a:bodyPr>
          <a:lstStyle/>
          <a:p>
            <a:pPr algn="just"/>
            <a:r>
              <a:rPr lang="en-US" sz="1300">
                <a:latin typeface="Fira Sans" panose="020B0503050000020004" pitchFamily="34" charset="0"/>
              </a:rPr>
              <a:t>Singapore’s ratio of fatal pedestrians per 100k people was 0.4 in 2021.</a:t>
            </a:r>
          </a:p>
          <a:p>
            <a:pPr algn="just"/>
            <a:endParaRPr lang="en-US" sz="1300">
              <a:latin typeface="Fira Sans" panose="020B0503050000020004" pitchFamily="34" charset="0"/>
            </a:endParaRPr>
          </a:p>
          <a:p>
            <a:pPr algn="just"/>
            <a:r>
              <a:rPr lang="en-US" sz="1300">
                <a:latin typeface="Fira Sans" panose="020B0503050000020004" pitchFamily="34" charset="0"/>
              </a:rPr>
              <a:t>There is also an increase in elderly pedestrian fatalities.</a:t>
            </a:r>
          </a:p>
        </p:txBody>
      </p:sp>
      <p:sp>
        <p:nvSpPr>
          <p:cNvPr id="7" name="Google Shape;796;p78">
            <a:extLst>
              <a:ext uri="{FF2B5EF4-FFF2-40B4-BE49-F238E27FC236}">
                <a16:creationId xmlns:a16="http://schemas.microsoft.com/office/drawing/2014/main" id="{AF39016A-0039-3452-27BB-147FB074BD92}"/>
              </a:ext>
            </a:extLst>
          </p:cNvPr>
          <p:cNvSpPr/>
          <p:nvPr/>
        </p:nvSpPr>
        <p:spPr>
          <a:xfrm>
            <a:off x="5113257" y="1472241"/>
            <a:ext cx="3010179" cy="358464"/>
          </a:xfrm>
          <a:prstGeom prst="roundRect">
            <a:avLst>
              <a:gd name="adj" fmla="val 16667"/>
            </a:avLst>
          </a:prstGeom>
          <a:solidFill>
            <a:schemeClr val="tx2">
              <a:lumMod val="75000"/>
            </a:schemeClr>
          </a:solidFill>
          <a:ln w="25400" cap="flat" cmpd="sng">
            <a:solidFill>
              <a:schemeClr val="tx1">
                <a:lumMod val="75000"/>
                <a:lumOff val="25000"/>
              </a:schemeClr>
            </a:solidFill>
            <a:prstDash val="lgDash"/>
            <a:round/>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Fira Sans" panose="020B0503050000020004" pitchFamily="34" charset="0"/>
                <a:ea typeface="Roboto"/>
                <a:cs typeface="Roboto"/>
                <a:sym typeface="Roboto"/>
              </a:rPr>
              <a:t>Recommendation</a:t>
            </a:r>
            <a:endParaRPr sz="1600" b="1">
              <a:solidFill>
                <a:schemeClr val="bg1"/>
              </a:solidFill>
              <a:latin typeface="Fira Sans" panose="020B0503050000020004" pitchFamily="34" charset="0"/>
              <a:ea typeface="Roboto"/>
              <a:cs typeface="Roboto"/>
              <a:sym typeface="Roboto"/>
            </a:endParaRPr>
          </a:p>
        </p:txBody>
      </p:sp>
      <p:sp>
        <p:nvSpPr>
          <p:cNvPr id="9" name="TextBox 8">
            <a:extLst>
              <a:ext uri="{FF2B5EF4-FFF2-40B4-BE49-F238E27FC236}">
                <a16:creationId xmlns:a16="http://schemas.microsoft.com/office/drawing/2014/main" id="{E483F560-B25D-208D-11E1-0CAA7EAFD117}"/>
              </a:ext>
            </a:extLst>
          </p:cNvPr>
          <p:cNvSpPr txBox="1"/>
          <p:nvPr/>
        </p:nvSpPr>
        <p:spPr>
          <a:xfrm>
            <a:off x="5150427" y="3109752"/>
            <a:ext cx="3010179" cy="1492716"/>
          </a:xfrm>
          <a:prstGeom prst="rect">
            <a:avLst/>
          </a:prstGeom>
          <a:noFill/>
        </p:spPr>
        <p:txBody>
          <a:bodyPr wrap="square" rtlCol="0">
            <a:spAutoFit/>
          </a:bodyPr>
          <a:lstStyle/>
          <a:p>
            <a:pPr algn="just"/>
            <a:r>
              <a:rPr lang="en-US" sz="1300">
                <a:latin typeface="Fira Sans" panose="020B0503050000020004" pitchFamily="34" charset="0"/>
              </a:rPr>
              <a:t>Partner with automakers to </a:t>
            </a:r>
            <a:r>
              <a:rPr lang="en-US" sz="1300" b="1">
                <a:latin typeface="Fira Sans" panose="020B0503050000020004" pitchFamily="34" charset="0"/>
              </a:rPr>
              <a:t>integrate blind spot radar system </a:t>
            </a:r>
            <a:r>
              <a:rPr lang="en-US" sz="1300">
                <a:latin typeface="Fira Sans" panose="020B0503050000020004" pitchFamily="34" charset="0"/>
              </a:rPr>
              <a:t>and</a:t>
            </a:r>
            <a:r>
              <a:rPr lang="en-US" sz="1300" b="1">
                <a:latin typeface="Fira Sans" panose="020B0503050000020004" pitchFamily="34" charset="0"/>
              </a:rPr>
              <a:t> traffic sensing device</a:t>
            </a:r>
            <a:r>
              <a:rPr lang="en-US" sz="1300">
                <a:latin typeface="Fira Sans" panose="020B0503050000020004" pitchFamily="34" charset="0"/>
              </a:rPr>
              <a:t>.</a:t>
            </a:r>
          </a:p>
          <a:p>
            <a:pPr algn="just"/>
            <a:endParaRPr lang="en-US" sz="1300">
              <a:latin typeface="Fira Sans" panose="020B0503050000020004" pitchFamily="34" charset="0"/>
            </a:endParaRPr>
          </a:p>
          <a:p>
            <a:pPr algn="just"/>
            <a:r>
              <a:rPr lang="en-US" sz="1300">
                <a:latin typeface="Fira Sans" panose="020B0503050000020004" pitchFamily="34" charset="0"/>
              </a:rPr>
              <a:t>This is to provide the driver with a comprehensive view of the car’s surroundings.</a:t>
            </a:r>
          </a:p>
        </p:txBody>
      </p:sp>
      <p:pic>
        <p:nvPicPr>
          <p:cNvPr id="6148" name="Picture 4" descr="Sensor ">
            <a:extLst>
              <a:ext uri="{FF2B5EF4-FFF2-40B4-BE49-F238E27FC236}">
                <a16:creationId xmlns:a16="http://schemas.microsoft.com/office/drawing/2014/main" id="{5D8A5472-88FB-1DEB-CB9F-C3287E1EA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746" y="184971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edestrian ">
            <a:extLst>
              <a:ext uri="{FF2B5EF4-FFF2-40B4-BE49-F238E27FC236}">
                <a16:creationId xmlns:a16="http://schemas.microsoft.com/office/drawing/2014/main" id="{C9E77686-AE87-9148-C69B-9D9EEB7B2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057" y="184557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7;p15">
            <a:extLst>
              <a:ext uri="{FF2B5EF4-FFF2-40B4-BE49-F238E27FC236}">
                <a16:creationId xmlns:a16="http://schemas.microsoft.com/office/drawing/2014/main" id="{8DC28E84-B528-859A-FC6A-80839F1005F0}"/>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392071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Limitations</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823" y="39095"/>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EFCFAD3-95F6-57B6-0CB6-F240E45D4996}"/>
              </a:ext>
            </a:extLst>
          </p:cNvPr>
          <p:cNvGrpSpPr/>
          <p:nvPr/>
        </p:nvGrpSpPr>
        <p:grpSpPr>
          <a:xfrm>
            <a:off x="457200" y="932362"/>
            <a:ext cx="4114800" cy="2452417"/>
            <a:chOff x="457200" y="843154"/>
            <a:chExt cx="4114800" cy="2452417"/>
          </a:xfrm>
        </p:grpSpPr>
        <p:grpSp>
          <p:nvGrpSpPr>
            <p:cNvPr id="18" name="Google Shape;926;p81">
              <a:extLst>
                <a:ext uri="{FF2B5EF4-FFF2-40B4-BE49-F238E27FC236}">
                  <a16:creationId xmlns:a16="http://schemas.microsoft.com/office/drawing/2014/main" id="{5C510EF0-F40D-5C4C-ECA1-F61CB9FB05A5}"/>
                </a:ext>
              </a:extLst>
            </p:cNvPr>
            <p:cNvGrpSpPr/>
            <p:nvPr/>
          </p:nvGrpSpPr>
          <p:grpSpPr>
            <a:xfrm>
              <a:off x="1352602" y="843154"/>
              <a:ext cx="2223222" cy="955910"/>
              <a:chOff x="1349827" y="1226456"/>
              <a:chExt cx="1988400" cy="1857900"/>
            </a:xfrm>
            <a:solidFill>
              <a:schemeClr val="accent2"/>
            </a:solidFill>
          </p:grpSpPr>
          <p:sp>
            <p:nvSpPr>
              <p:cNvPr id="20" name="Google Shape;927;p81">
                <a:extLst>
                  <a:ext uri="{FF2B5EF4-FFF2-40B4-BE49-F238E27FC236}">
                    <a16:creationId xmlns:a16="http://schemas.microsoft.com/office/drawing/2014/main" id="{C82A8972-F89A-179F-2520-05799A7C8086}"/>
                  </a:ext>
                </a:extLst>
              </p:cNvPr>
              <p:cNvSpPr/>
              <p:nvPr/>
            </p:nvSpPr>
            <p:spPr>
              <a:xfrm>
                <a:off x="1349827" y="1226456"/>
                <a:ext cx="1988400" cy="1857900"/>
              </a:xfrm>
              <a:prstGeom prst="ellipse">
                <a:avLst/>
              </a:prstGeom>
              <a:grpFill/>
              <a:ln w="25400" cap="flat" cmpd="sng">
                <a:solidFill>
                  <a:schemeClr val="tx1"/>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Fira Sans"/>
                  <a:ea typeface="Fira Sans"/>
                  <a:cs typeface="Fira Sans"/>
                  <a:sym typeface="Fira Sans"/>
                </a:endParaRPr>
              </a:p>
            </p:txBody>
          </p:sp>
          <p:sp>
            <p:nvSpPr>
              <p:cNvPr id="21" name="Google Shape;928;p81">
                <a:extLst>
                  <a:ext uri="{FF2B5EF4-FFF2-40B4-BE49-F238E27FC236}">
                    <a16:creationId xmlns:a16="http://schemas.microsoft.com/office/drawing/2014/main" id="{5E27DD1D-3514-52B2-E0E2-E425AFAFB175}"/>
                  </a:ext>
                </a:extLst>
              </p:cNvPr>
              <p:cNvSpPr/>
              <p:nvPr/>
            </p:nvSpPr>
            <p:spPr>
              <a:xfrm>
                <a:off x="1451428" y="1291771"/>
                <a:ext cx="1785300" cy="1698300"/>
              </a:xfrm>
              <a:prstGeom prst="ellipse">
                <a:avLst/>
              </a:prstGeom>
              <a:grp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latin typeface="Fira Sans" panose="020B0503050000020004" pitchFamily="34" charset="0"/>
                    <a:ea typeface="Roboto"/>
                    <a:cs typeface="Roboto"/>
                    <a:sym typeface="Roboto"/>
                  </a:rPr>
                  <a:t>Data Limitations</a:t>
                </a:r>
                <a:endParaRPr sz="1600" b="1">
                  <a:latin typeface="Fira Sans" panose="020B0503050000020004" pitchFamily="34" charset="0"/>
                  <a:ea typeface="Roboto"/>
                  <a:cs typeface="Roboto"/>
                  <a:sym typeface="Roboto"/>
                </a:endParaRPr>
              </a:p>
            </p:txBody>
          </p:sp>
        </p:grpSp>
        <p:sp>
          <p:nvSpPr>
            <p:cNvPr id="28" name="TextBox 27">
              <a:extLst>
                <a:ext uri="{FF2B5EF4-FFF2-40B4-BE49-F238E27FC236}">
                  <a16:creationId xmlns:a16="http://schemas.microsoft.com/office/drawing/2014/main" id="{1E6C0A13-B920-1DF2-0B00-59FE74408A55}"/>
                </a:ext>
              </a:extLst>
            </p:cNvPr>
            <p:cNvSpPr txBox="1"/>
            <p:nvPr/>
          </p:nvSpPr>
          <p:spPr>
            <a:xfrm>
              <a:off x="457200" y="1910576"/>
              <a:ext cx="4114800" cy="1384995"/>
            </a:xfrm>
            <a:prstGeom prst="rect">
              <a:avLst/>
            </a:prstGeom>
          </p:spPr>
          <p:txBody>
            <a:bodyPr wrap="square" rtlCol="0">
              <a:spAutoFit/>
            </a:bodyPr>
            <a:lstStyle/>
            <a:p>
              <a:pPr algn="ctr"/>
              <a:r>
                <a:rPr lang="en-US">
                  <a:latin typeface="Fira Sans" panose="020B0503050000020004" pitchFamily="34" charset="0"/>
                </a:rPr>
                <a:t>Models are trained on </a:t>
              </a:r>
              <a:r>
                <a:rPr lang="en-US" b="1">
                  <a:latin typeface="Fira Sans" panose="020B0503050000020004" pitchFamily="34" charset="0"/>
                </a:rPr>
                <a:t>US traffic data</a:t>
              </a:r>
              <a:r>
                <a:rPr lang="en-US">
                  <a:latin typeface="Fira Sans" panose="020B0503050000020004" pitchFamily="34" charset="0"/>
                </a:rPr>
                <a:t>.</a:t>
              </a:r>
            </a:p>
            <a:p>
              <a:pPr algn="ctr"/>
              <a:endParaRPr lang="en-US">
                <a:latin typeface="Fira Sans" panose="020B0503050000020004" pitchFamily="34" charset="0"/>
              </a:endParaRPr>
            </a:p>
            <a:p>
              <a:pPr algn="ctr"/>
              <a:r>
                <a:rPr lang="en-US">
                  <a:latin typeface="Fira Sans" panose="020B0503050000020004" pitchFamily="34" charset="0"/>
                </a:rPr>
                <a:t>Therefore, distinctive traffic characteristics that is unique to Singapore’s context may not be considered. This thus </a:t>
              </a:r>
              <a:r>
                <a:rPr lang="en-US" b="1">
                  <a:latin typeface="Fira Sans" panose="020B0503050000020004" pitchFamily="34" charset="0"/>
                </a:rPr>
                <a:t>reduces the use case and effectiveness of the results produced</a:t>
              </a:r>
              <a:r>
                <a:rPr lang="en-US">
                  <a:latin typeface="Fira Sans" panose="020B0503050000020004" pitchFamily="34" charset="0"/>
                </a:rPr>
                <a:t>.</a:t>
              </a:r>
            </a:p>
          </p:txBody>
        </p:sp>
      </p:grpSp>
      <p:grpSp>
        <p:nvGrpSpPr>
          <p:cNvPr id="34" name="Group 33">
            <a:extLst>
              <a:ext uri="{FF2B5EF4-FFF2-40B4-BE49-F238E27FC236}">
                <a16:creationId xmlns:a16="http://schemas.microsoft.com/office/drawing/2014/main" id="{0D6FCB9A-3462-7774-D89F-D474E02F9CC9}"/>
              </a:ext>
            </a:extLst>
          </p:cNvPr>
          <p:cNvGrpSpPr/>
          <p:nvPr/>
        </p:nvGrpSpPr>
        <p:grpSpPr>
          <a:xfrm>
            <a:off x="4577785" y="965967"/>
            <a:ext cx="4114800" cy="2853816"/>
            <a:chOff x="4577785" y="876759"/>
            <a:chExt cx="4114800" cy="2853816"/>
          </a:xfrm>
        </p:grpSpPr>
        <p:grpSp>
          <p:nvGrpSpPr>
            <p:cNvPr id="25" name="Google Shape;926;p81">
              <a:extLst>
                <a:ext uri="{FF2B5EF4-FFF2-40B4-BE49-F238E27FC236}">
                  <a16:creationId xmlns:a16="http://schemas.microsoft.com/office/drawing/2014/main" id="{00B7568C-5FAB-F6E9-33B5-CEA9CAA5B4FD}"/>
                </a:ext>
              </a:extLst>
            </p:cNvPr>
            <p:cNvGrpSpPr/>
            <p:nvPr/>
          </p:nvGrpSpPr>
          <p:grpSpPr>
            <a:xfrm>
              <a:off x="5568178" y="876759"/>
              <a:ext cx="2223222" cy="955910"/>
              <a:chOff x="1349827" y="1226456"/>
              <a:chExt cx="1988400" cy="1857900"/>
            </a:xfrm>
            <a:solidFill>
              <a:schemeClr val="tx2"/>
            </a:solidFill>
          </p:grpSpPr>
          <p:sp>
            <p:nvSpPr>
              <p:cNvPr id="26" name="Google Shape;927;p81">
                <a:extLst>
                  <a:ext uri="{FF2B5EF4-FFF2-40B4-BE49-F238E27FC236}">
                    <a16:creationId xmlns:a16="http://schemas.microsoft.com/office/drawing/2014/main" id="{007CF809-981B-F031-15EC-3614AD26E989}"/>
                  </a:ext>
                </a:extLst>
              </p:cNvPr>
              <p:cNvSpPr/>
              <p:nvPr/>
            </p:nvSpPr>
            <p:spPr>
              <a:xfrm>
                <a:off x="1349827" y="1226456"/>
                <a:ext cx="1988400" cy="1857900"/>
              </a:xfrm>
              <a:prstGeom prst="ellipse">
                <a:avLst/>
              </a:prstGeom>
              <a:grpFill/>
              <a:ln w="25400" cap="flat" cmpd="sng">
                <a:solidFill>
                  <a:schemeClr val="tx1"/>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Fira Sans"/>
                  <a:ea typeface="Fira Sans"/>
                  <a:cs typeface="Fira Sans"/>
                  <a:sym typeface="Fira Sans"/>
                </a:endParaRPr>
              </a:p>
            </p:txBody>
          </p:sp>
          <p:sp>
            <p:nvSpPr>
              <p:cNvPr id="27" name="Google Shape;928;p81">
                <a:extLst>
                  <a:ext uri="{FF2B5EF4-FFF2-40B4-BE49-F238E27FC236}">
                    <a16:creationId xmlns:a16="http://schemas.microsoft.com/office/drawing/2014/main" id="{ABD2379C-0C38-3F2C-1F01-2159CF4DE984}"/>
                  </a:ext>
                </a:extLst>
              </p:cNvPr>
              <p:cNvSpPr/>
              <p:nvPr/>
            </p:nvSpPr>
            <p:spPr>
              <a:xfrm>
                <a:off x="1451428" y="1291771"/>
                <a:ext cx="1785300" cy="1698300"/>
              </a:xfrm>
              <a:prstGeom prst="ellipse">
                <a:avLst/>
              </a:prstGeom>
              <a:grp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latin typeface="Fira Sans" panose="020B0503050000020004" pitchFamily="34" charset="0"/>
                    <a:ea typeface="Roboto"/>
                    <a:cs typeface="Roboto"/>
                    <a:sym typeface="Roboto"/>
                  </a:rPr>
                  <a:t>Model Limitations</a:t>
                </a:r>
                <a:endParaRPr sz="1600" b="1">
                  <a:latin typeface="Fira Sans" panose="020B0503050000020004" pitchFamily="34" charset="0"/>
                  <a:ea typeface="Roboto"/>
                  <a:cs typeface="Roboto"/>
                  <a:sym typeface="Roboto"/>
                </a:endParaRPr>
              </a:p>
            </p:txBody>
          </p:sp>
        </p:grpSp>
        <p:sp>
          <p:nvSpPr>
            <p:cNvPr id="30" name="TextBox 29">
              <a:extLst>
                <a:ext uri="{FF2B5EF4-FFF2-40B4-BE49-F238E27FC236}">
                  <a16:creationId xmlns:a16="http://schemas.microsoft.com/office/drawing/2014/main" id="{D823CDAE-7F62-C7EE-69FA-A6F08E214D55}"/>
                </a:ext>
              </a:extLst>
            </p:cNvPr>
            <p:cNvSpPr txBox="1"/>
            <p:nvPr/>
          </p:nvSpPr>
          <p:spPr>
            <a:xfrm>
              <a:off x="4577785" y="1914693"/>
              <a:ext cx="4114800" cy="1815882"/>
            </a:xfrm>
            <a:prstGeom prst="rect">
              <a:avLst/>
            </a:prstGeom>
            <a:noFill/>
          </p:spPr>
          <p:txBody>
            <a:bodyPr wrap="square" rtlCol="0">
              <a:spAutoFit/>
            </a:bodyPr>
            <a:lstStyle/>
            <a:p>
              <a:pPr algn="ctr"/>
              <a:r>
                <a:rPr lang="en-US">
                  <a:latin typeface="Fira Sans" panose="020B0503050000020004" pitchFamily="34" charset="0"/>
                </a:rPr>
                <a:t>The proposed model, Random Forest, is a </a:t>
              </a:r>
              <a:r>
                <a:rPr lang="en-US" b="1">
                  <a:latin typeface="Fira Sans" panose="020B0503050000020004" pitchFamily="34" charset="0"/>
                </a:rPr>
                <a:t>black-box model</a:t>
              </a:r>
              <a:r>
                <a:rPr lang="en-US">
                  <a:latin typeface="Fira Sans" panose="020B0503050000020004" pitchFamily="34" charset="0"/>
                </a:rPr>
                <a:t>.</a:t>
              </a:r>
            </a:p>
            <a:p>
              <a:pPr algn="ctr"/>
              <a:endParaRPr lang="en-US">
                <a:latin typeface="Fira Sans" panose="020B0503050000020004" pitchFamily="34" charset="0"/>
              </a:endParaRPr>
            </a:p>
            <a:p>
              <a:pPr algn="ctr"/>
              <a:r>
                <a:rPr lang="en-US">
                  <a:latin typeface="Fira Sans" panose="020B0503050000020004" pitchFamily="34" charset="0"/>
                </a:rPr>
                <a:t>The </a:t>
              </a:r>
              <a:r>
                <a:rPr lang="en-US" b="1">
                  <a:latin typeface="Fira Sans" panose="020B0503050000020004" pitchFamily="34" charset="0"/>
                </a:rPr>
                <a:t>lack of interpretability</a:t>
              </a:r>
              <a:r>
                <a:rPr lang="en-US">
                  <a:latin typeface="Fira Sans" panose="020B0503050000020004" pitchFamily="34" charset="0"/>
                </a:rPr>
                <a:t>; model’s decision process is not transparent and explainable, making it </a:t>
              </a:r>
              <a:r>
                <a:rPr lang="en-US" b="1">
                  <a:latin typeface="Fira Sans" panose="020B0503050000020004" pitchFamily="34" charset="0"/>
                </a:rPr>
                <a:t>hard to make informed decisions</a:t>
              </a:r>
              <a:r>
                <a:rPr lang="en-US">
                  <a:latin typeface="Fira Sans" panose="020B0503050000020004" pitchFamily="34" charset="0"/>
                </a:rPr>
                <a:t>. </a:t>
              </a:r>
            </a:p>
            <a:p>
              <a:pPr algn="ctr"/>
              <a:endParaRPr lang="en-US">
                <a:latin typeface="Fira Sans" panose="020B0503050000020004" pitchFamily="34" charset="0"/>
              </a:endParaRPr>
            </a:p>
            <a:p>
              <a:pPr algn="ctr"/>
              <a:endParaRPr lang="en-US"/>
            </a:p>
          </p:txBody>
        </p:sp>
      </p:grpSp>
      <p:grpSp>
        <p:nvGrpSpPr>
          <p:cNvPr id="35" name="Group 34">
            <a:extLst>
              <a:ext uri="{FF2B5EF4-FFF2-40B4-BE49-F238E27FC236}">
                <a16:creationId xmlns:a16="http://schemas.microsoft.com/office/drawing/2014/main" id="{1643004A-2949-566A-C570-13452755AD31}"/>
              </a:ext>
            </a:extLst>
          </p:cNvPr>
          <p:cNvGrpSpPr/>
          <p:nvPr/>
        </p:nvGrpSpPr>
        <p:grpSpPr>
          <a:xfrm>
            <a:off x="1172170" y="3666652"/>
            <a:ext cx="6582600" cy="830575"/>
            <a:chOff x="1172170" y="3651784"/>
            <a:chExt cx="6582600" cy="830575"/>
          </a:xfrm>
        </p:grpSpPr>
        <p:sp>
          <p:nvSpPr>
            <p:cNvPr id="31" name="Google Shape;938;p81">
              <a:extLst>
                <a:ext uri="{FF2B5EF4-FFF2-40B4-BE49-F238E27FC236}">
                  <a16:creationId xmlns:a16="http://schemas.microsoft.com/office/drawing/2014/main" id="{DDF35885-618D-685D-B6DD-FB8B23517656}"/>
                </a:ext>
              </a:extLst>
            </p:cNvPr>
            <p:cNvSpPr/>
            <p:nvPr/>
          </p:nvSpPr>
          <p:spPr>
            <a:xfrm>
              <a:off x="1172170" y="3651784"/>
              <a:ext cx="6582600" cy="287100"/>
            </a:xfrm>
            <a:prstGeom prst="roundRect">
              <a:avLst>
                <a:gd name="adj" fmla="val 16667"/>
              </a:avLst>
            </a:prstGeom>
            <a:solidFill>
              <a:schemeClr val="accent1"/>
            </a:solidFill>
            <a:ln w="25400" cap="flat" cmpd="sng">
              <a:solidFill>
                <a:srgbClr val="0C456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 sz="1600" b="1" i="0" u="none" strike="noStrike" cap="none">
                  <a:solidFill>
                    <a:schemeClr val="lt1"/>
                  </a:solidFill>
                  <a:latin typeface="Fira Sans" panose="020B0503050000020004" pitchFamily="34" charset="0"/>
                  <a:ea typeface="Roboto"/>
                  <a:cs typeface="Roboto"/>
                  <a:sym typeface="Roboto"/>
                </a:rPr>
                <a:t>Inevitable Room for Growth</a:t>
              </a:r>
              <a:endParaRPr sz="1600" b="1">
                <a:latin typeface="Fira Sans" panose="020B0503050000020004" pitchFamily="34" charset="0"/>
                <a:ea typeface="Roboto"/>
                <a:cs typeface="Roboto"/>
                <a:sym typeface="Roboto"/>
              </a:endParaRPr>
            </a:p>
          </p:txBody>
        </p:sp>
        <p:sp>
          <p:nvSpPr>
            <p:cNvPr id="32" name="Google Shape;934;p81">
              <a:extLst>
                <a:ext uri="{FF2B5EF4-FFF2-40B4-BE49-F238E27FC236}">
                  <a16:creationId xmlns:a16="http://schemas.microsoft.com/office/drawing/2014/main" id="{E4D274E2-3D8E-6FBA-63CA-EDA41EE2B4A2}"/>
                </a:ext>
              </a:extLst>
            </p:cNvPr>
            <p:cNvSpPr txBox="1"/>
            <p:nvPr/>
          </p:nvSpPr>
          <p:spPr>
            <a:xfrm>
              <a:off x="1172171" y="3959179"/>
              <a:ext cx="658259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 i="0" u="none" strike="noStrike" cap="none">
                  <a:solidFill>
                    <a:srgbClr val="000000"/>
                  </a:solidFill>
                  <a:latin typeface="Fira Sans" panose="020B0503050000020004" pitchFamily="34" charset="0"/>
                  <a:ea typeface="Roboto"/>
                  <a:cs typeface="Roboto"/>
                  <a:sym typeface="Roboto"/>
                </a:rPr>
                <a:t>Despite </a:t>
              </a:r>
              <a:r>
                <a:rPr lang="es">
                  <a:latin typeface="Fira Sans" panose="020B0503050000020004" pitchFamily="34" charset="0"/>
                  <a:ea typeface="Roboto"/>
                  <a:cs typeface="Roboto"/>
                  <a:sym typeface="Roboto"/>
                </a:rPr>
                <a:t>these limitations</a:t>
              </a:r>
              <a:r>
                <a:rPr lang="es" i="0" u="none" strike="noStrike" cap="none">
                  <a:solidFill>
                    <a:srgbClr val="000000"/>
                  </a:solidFill>
                  <a:latin typeface="Fira Sans" panose="020B0503050000020004" pitchFamily="34" charset="0"/>
                  <a:ea typeface="Roboto"/>
                  <a:cs typeface="Roboto"/>
                  <a:sym typeface="Roboto"/>
                </a:rPr>
                <a:t>, the </a:t>
              </a:r>
              <a:r>
                <a:rPr lang="es" b="1" i="0" u="none" strike="noStrike" cap="none">
                  <a:solidFill>
                    <a:srgbClr val="000000"/>
                  </a:solidFill>
                  <a:latin typeface="Fira Sans" panose="020B0503050000020004" pitchFamily="34" charset="0"/>
                  <a:ea typeface="Roboto"/>
                  <a:cs typeface="Roboto"/>
                  <a:sym typeface="Roboto"/>
                </a:rPr>
                <a:t>potential of utilising machine learning to prevent fatal traffic accidents in Singapore still remains</a:t>
              </a:r>
              <a:r>
                <a:rPr lang="es" i="0" u="none" strike="noStrike" cap="none">
                  <a:solidFill>
                    <a:srgbClr val="000000"/>
                  </a:solidFill>
                  <a:latin typeface="Fira Sans" panose="020B0503050000020004" pitchFamily="34" charset="0"/>
                  <a:ea typeface="Roboto"/>
                  <a:cs typeface="Roboto"/>
                  <a:sym typeface="Roboto"/>
                </a:rPr>
                <a:t>. </a:t>
              </a:r>
              <a:endParaRPr>
                <a:latin typeface="Fira Sans" panose="020B0503050000020004" pitchFamily="34" charset="0"/>
                <a:ea typeface="Roboto"/>
                <a:cs typeface="Roboto"/>
                <a:sym typeface="Roboto"/>
              </a:endParaRPr>
            </a:p>
          </p:txBody>
        </p:sp>
      </p:grpSp>
      <p:sp>
        <p:nvSpPr>
          <p:cNvPr id="4" name="Google Shape;57;p15">
            <a:extLst>
              <a:ext uri="{FF2B5EF4-FFF2-40B4-BE49-F238E27FC236}">
                <a16:creationId xmlns:a16="http://schemas.microsoft.com/office/drawing/2014/main" id="{ACF1A6BB-D504-419C-4CF6-B96C6ABEA93D}"/>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425902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Future Work</a:t>
            </a:r>
          </a:p>
        </p:txBody>
      </p:sp>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355" y="47764"/>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4688CAE-C6B8-CA01-C998-E7470A34C576}"/>
              </a:ext>
            </a:extLst>
          </p:cNvPr>
          <p:cNvGrpSpPr/>
          <p:nvPr/>
        </p:nvGrpSpPr>
        <p:grpSpPr>
          <a:xfrm>
            <a:off x="370407" y="1089214"/>
            <a:ext cx="2278566" cy="3537062"/>
            <a:chOff x="370407" y="1029742"/>
            <a:chExt cx="2278566" cy="3537062"/>
          </a:xfrm>
        </p:grpSpPr>
        <p:sp>
          <p:nvSpPr>
            <p:cNvPr id="5" name="Google Shape;938;p81">
              <a:extLst>
                <a:ext uri="{FF2B5EF4-FFF2-40B4-BE49-F238E27FC236}">
                  <a16:creationId xmlns:a16="http://schemas.microsoft.com/office/drawing/2014/main" id="{78F9F118-54CF-C414-1969-32FE9E4D07FF}"/>
                </a:ext>
              </a:extLst>
            </p:cNvPr>
            <p:cNvSpPr/>
            <p:nvPr/>
          </p:nvSpPr>
          <p:spPr>
            <a:xfrm>
              <a:off x="370407" y="1029742"/>
              <a:ext cx="2278566" cy="287100"/>
            </a:xfrm>
            <a:prstGeom prst="roundRect">
              <a:avLst>
                <a:gd name="adj" fmla="val 16667"/>
              </a:avLst>
            </a:prstGeom>
            <a:solidFill>
              <a:schemeClr val="tx2"/>
            </a:solidFill>
            <a:ln w="25400" cap="flat" cmpd="sng">
              <a:solidFill>
                <a:schemeClr val="tx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bg1"/>
                  </a:solidFill>
                  <a:latin typeface="Fira Sans" panose="020B0503050000020004" pitchFamily="34" charset="0"/>
                  <a:ea typeface="Roboto"/>
                  <a:cs typeface="Roboto"/>
                  <a:sym typeface="Roboto"/>
                </a:rPr>
                <a:t>Interactive Dashboard</a:t>
              </a:r>
            </a:p>
          </p:txBody>
        </p:sp>
        <p:pic>
          <p:nvPicPr>
            <p:cNvPr id="1026" name="Picture 2" descr="User interface ">
              <a:extLst>
                <a:ext uri="{FF2B5EF4-FFF2-40B4-BE49-F238E27FC236}">
                  <a16:creationId xmlns:a16="http://schemas.microsoft.com/office/drawing/2014/main" id="{3D02BFC8-F825-DBB4-472F-233310A9E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04" y="1479747"/>
              <a:ext cx="1561172" cy="15611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0BE133-344A-9029-E105-4A886BA475E3}"/>
                </a:ext>
              </a:extLst>
            </p:cNvPr>
            <p:cNvSpPr txBox="1"/>
            <p:nvPr/>
          </p:nvSpPr>
          <p:spPr>
            <a:xfrm>
              <a:off x="370407" y="3181809"/>
              <a:ext cx="2277269" cy="1384995"/>
            </a:xfrm>
            <a:prstGeom prst="rect">
              <a:avLst/>
            </a:prstGeom>
            <a:noFill/>
          </p:spPr>
          <p:txBody>
            <a:bodyPr wrap="square" rtlCol="0">
              <a:spAutoFit/>
            </a:bodyPr>
            <a:lstStyle/>
            <a:p>
              <a:pPr algn="ctr"/>
              <a:r>
                <a:rPr lang="en-US">
                  <a:latin typeface="Fira Sans" panose="020B0503050000020004" pitchFamily="34" charset="0"/>
                </a:rPr>
                <a:t>Allows LTA staff to intuitively interact with the data, perform what-if analysis, and assess effectiveness of the various measures.</a:t>
              </a:r>
            </a:p>
          </p:txBody>
        </p:sp>
      </p:grpSp>
      <p:grpSp>
        <p:nvGrpSpPr>
          <p:cNvPr id="12" name="Group 11">
            <a:extLst>
              <a:ext uri="{FF2B5EF4-FFF2-40B4-BE49-F238E27FC236}">
                <a16:creationId xmlns:a16="http://schemas.microsoft.com/office/drawing/2014/main" id="{D86E3853-2EEC-6180-07F0-32D7874F3A2F}"/>
              </a:ext>
            </a:extLst>
          </p:cNvPr>
          <p:cNvGrpSpPr/>
          <p:nvPr/>
        </p:nvGrpSpPr>
        <p:grpSpPr>
          <a:xfrm>
            <a:off x="3432717" y="1089214"/>
            <a:ext cx="2278566" cy="3321973"/>
            <a:chOff x="3432717" y="1029742"/>
            <a:chExt cx="2278566" cy="3321973"/>
          </a:xfrm>
        </p:grpSpPr>
        <p:sp>
          <p:nvSpPr>
            <p:cNvPr id="6" name="Google Shape;938;p81">
              <a:extLst>
                <a:ext uri="{FF2B5EF4-FFF2-40B4-BE49-F238E27FC236}">
                  <a16:creationId xmlns:a16="http://schemas.microsoft.com/office/drawing/2014/main" id="{B1821C12-3A13-7B02-5C20-53A39387F1C1}"/>
                </a:ext>
              </a:extLst>
            </p:cNvPr>
            <p:cNvSpPr/>
            <p:nvPr/>
          </p:nvSpPr>
          <p:spPr>
            <a:xfrm>
              <a:off x="3432717" y="1029742"/>
              <a:ext cx="2278566" cy="287100"/>
            </a:xfrm>
            <a:prstGeom prst="roundRect">
              <a:avLst>
                <a:gd name="adj" fmla="val 16667"/>
              </a:avLst>
            </a:prstGeom>
            <a:solidFill>
              <a:schemeClr val="accent1"/>
            </a:solidFill>
            <a:ln w="25400" cap="flat" cmpd="sng">
              <a:solidFill>
                <a:schemeClr val="tx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a:solidFill>
                    <a:schemeClr val="bg1"/>
                  </a:solidFill>
                  <a:latin typeface="Fira Sans" panose="020B0503050000020004" pitchFamily="34" charset="0"/>
                  <a:ea typeface="Roboto"/>
                  <a:cs typeface="Roboto"/>
                  <a:sym typeface="Roboto"/>
                </a:rPr>
                <a:t>Location Analytics</a:t>
              </a:r>
            </a:p>
          </p:txBody>
        </p:sp>
        <p:pic>
          <p:nvPicPr>
            <p:cNvPr id="1028" name="Picture 4" descr="Location ">
              <a:extLst>
                <a:ext uri="{FF2B5EF4-FFF2-40B4-BE49-F238E27FC236}">
                  <a16:creationId xmlns:a16="http://schemas.microsoft.com/office/drawing/2014/main" id="{02BCB7D1-A00D-D733-A325-551F76883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3449" y="1479747"/>
              <a:ext cx="1561172" cy="15611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7201CC-C2C5-3CAE-48C1-F7FF93DB2F1B}"/>
                </a:ext>
              </a:extLst>
            </p:cNvPr>
            <p:cNvSpPr txBox="1"/>
            <p:nvPr/>
          </p:nvSpPr>
          <p:spPr>
            <a:xfrm>
              <a:off x="3432717" y="3182164"/>
              <a:ext cx="2277269" cy="1169551"/>
            </a:xfrm>
            <a:prstGeom prst="rect">
              <a:avLst/>
            </a:prstGeom>
            <a:noFill/>
          </p:spPr>
          <p:txBody>
            <a:bodyPr wrap="square" rtlCol="0">
              <a:spAutoFit/>
            </a:bodyPr>
            <a:lstStyle/>
            <a:p>
              <a:pPr algn="ctr"/>
              <a:r>
                <a:rPr lang="en-US">
                  <a:latin typeface="Fira Sans" panose="020B0503050000020004" pitchFamily="34" charset="0"/>
                </a:rPr>
                <a:t>Allows LTA to identify high-risk areas, allocate resources effectively, and </a:t>
              </a:r>
              <a:r>
                <a:rPr lang="en-US" err="1">
                  <a:latin typeface="Fira Sans" panose="020B0503050000020004" pitchFamily="34" charset="0"/>
                </a:rPr>
                <a:t>prioritise</a:t>
              </a:r>
              <a:r>
                <a:rPr lang="en-US">
                  <a:latin typeface="Fira Sans" panose="020B0503050000020004" pitchFamily="34" charset="0"/>
                </a:rPr>
                <a:t> infrastructure improvements.</a:t>
              </a:r>
            </a:p>
          </p:txBody>
        </p:sp>
      </p:grpSp>
      <p:grpSp>
        <p:nvGrpSpPr>
          <p:cNvPr id="4" name="Group 3">
            <a:extLst>
              <a:ext uri="{FF2B5EF4-FFF2-40B4-BE49-F238E27FC236}">
                <a16:creationId xmlns:a16="http://schemas.microsoft.com/office/drawing/2014/main" id="{E7023C1F-CD30-6AB3-9196-3F7B992304FF}"/>
              </a:ext>
            </a:extLst>
          </p:cNvPr>
          <p:cNvGrpSpPr/>
          <p:nvPr/>
        </p:nvGrpSpPr>
        <p:grpSpPr>
          <a:xfrm>
            <a:off x="6496324" y="1089214"/>
            <a:ext cx="2278566" cy="3320959"/>
            <a:chOff x="6496324" y="1089214"/>
            <a:chExt cx="2278566" cy="3320959"/>
          </a:xfrm>
        </p:grpSpPr>
        <p:sp>
          <p:nvSpPr>
            <p:cNvPr id="3" name="Google Shape;938;p81">
              <a:extLst>
                <a:ext uri="{FF2B5EF4-FFF2-40B4-BE49-F238E27FC236}">
                  <a16:creationId xmlns:a16="http://schemas.microsoft.com/office/drawing/2014/main" id="{4397D2DC-567E-C047-C9C6-AC9C8BB3808D}"/>
                </a:ext>
              </a:extLst>
            </p:cNvPr>
            <p:cNvSpPr/>
            <p:nvPr/>
          </p:nvSpPr>
          <p:spPr>
            <a:xfrm>
              <a:off x="6496324" y="1089214"/>
              <a:ext cx="2278566" cy="287100"/>
            </a:xfrm>
            <a:prstGeom prst="roundRect">
              <a:avLst>
                <a:gd name="adj" fmla="val 16667"/>
              </a:avLst>
            </a:prstGeom>
            <a:solidFill>
              <a:schemeClr val="accent2"/>
            </a:solidFill>
            <a:ln w="25400" cap="flat" cmpd="sng">
              <a:solidFill>
                <a:schemeClr val="tx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 b="1">
                  <a:solidFill>
                    <a:schemeClr val="lt1"/>
                  </a:solidFill>
                  <a:latin typeface="Fira Sans" panose="020B0503050000020004" pitchFamily="34" charset="0"/>
                  <a:ea typeface="Roboto"/>
                  <a:cs typeface="Roboto"/>
                  <a:sym typeface="Roboto"/>
                </a:rPr>
                <a:t>Automated Retraining </a:t>
              </a:r>
              <a:endParaRPr b="1">
                <a:latin typeface="Fira Sans" panose="020B0503050000020004" pitchFamily="34" charset="0"/>
                <a:ea typeface="Roboto"/>
                <a:cs typeface="Roboto"/>
                <a:sym typeface="Roboto"/>
              </a:endParaRPr>
            </a:p>
          </p:txBody>
        </p:sp>
        <p:pic>
          <p:nvPicPr>
            <p:cNvPr id="1030" name="Picture 6" descr="Automation ">
              <a:extLst>
                <a:ext uri="{FF2B5EF4-FFF2-40B4-BE49-F238E27FC236}">
                  <a16:creationId xmlns:a16="http://schemas.microsoft.com/office/drawing/2014/main" id="{41C69CA9-9A90-69E1-B955-A394A83220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7793" y="1539219"/>
              <a:ext cx="1555628" cy="15556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55ADAD-7048-C4AD-2F69-519845A6F9D0}"/>
                </a:ext>
              </a:extLst>
            </p:cNvPr>
            <p:cNvSpPr txBox="1"/>
            <p:nvPr/>
          </p:nvSpPr>
          <p:spPr>
            <a:xfrm>
              <a:off x="6496324" y="3240622"/>
              <a:ext cx="2277269" cy="1169551"/>
            </a:xfrm>
            <a:prstGeom prst="rect">
              <a:avLst/>
            </a:prstGeom>
            <a:noFill/>
          </p:spPr>
          <p:txBody>
            <a:bodyPr wrap="square" rtlCol="0">
              <a:spAutoFit/>
            </a:bodyPr>
            <a:lstStyle/>
            <a:p>
              <a:pPr algn="ctr"/>
              <a:r>
                <a:rPr lang="en-US">
                  <a:latin typeface="Fira Sans" panose="020B0503050000020004" pitchFamily="34" charset="0"/>
                </a:rPr>
                <a:t>Use of MLOps pipelines to perform continuous training and delivery of model prediction; iterative process.</a:t>
              </a:r>
            </a:p>
          </p:txBody>
        </p:sp>
      </p:grpSp>
      <p:sp>
        <p:nvSpPr>
          <p:cNvPr id="2" name="Google Shape;57;p15">
            <a:extLst>
              <a:ext uri="{FF2B5EF4-FFF2-40B4-BE49-F238E27FC236}">
                <a16:creationId xmlns:a16="http://schemas.microsoft.com/office/drawing/2014/main" id="{84552DCE-EF13-DB5A-1DEE-6EF681A4A3A4}"/>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Yi Cheng</a:t>
            </a:r>
          </a:p>
        </p:txBody>
      </p:sp>
    </p:spTree>
    <p:extLst>
      <p:ext uri="{BB962C8B-B14F-4D97-AF65-F5344CB8AC3E}">
        <p14:creationId xmlns:p14="http://schemas.microsoft.com/office/powerpoint/2010/main" val="225517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pic>
        <p:nvPicPr>
          <p:cNvPr id="17" name="Picture 4" descr="Land Transport Authority (LTA)">
            <a:extLst>
              <a:ext uri="{FF2B5EF4-FFF2-40B4-BE49-F238E27FC236}">
                <a16:creationId xmlns:a16="http://schemas.microsoft.com/office/drawing/2014/main" id="{C9686A87-FF2E-185C-791A-32BCFCE8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475" y="263354"/>
            <a:ext cx="1336964" cy="3888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16DAFB-DD7D-ABFF-7ADC-050A8ED45518}"/>
              </a:ext>
            </a:extLst>
          </p:cNvPr>
          <p:cNvSpPr txBox="1"/>
          <p:nvPr/>
        </p:nvSpPr>
        <p:spPr>
          <a:xfrm>
            <a:off x="7584012" y="4871216"/>
            <a:ext cx="1708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Roboto"/>
              </a:rPr>
              <a:t>Yi Cheng</a:t>
            </a:r>
          </a:p>
        </p:txBody>
      </p:sp>
      <p:pic>
        <p:nvPicPr>
          <p:cNvPr id="2050" name="Picture 2" descr="Best Free Traffic Safety Google Slide Themes And Powerpoint Templates For  Your Presentation -Slidesdocs">
            <a:extLst>
              <a:ext uri="{FF2B5EF4-FFF2-40B4-BE49-F238E27FC236}">
                <a16:creationId xmlns:a16="http://schemas.microsoft.com/office/drawing/2014/main" id="{10E0DFE2-1829-51C9-D43A-E38060816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BEA650-2D25-4D82-862D-A074E0C76A1F}"/>
              </a:ext>
            </a:extLst>
          </p:cNvPr>
          <p:cNvSpPr txBox="1"/>
          <p:nvPr/>
        </p:nvSpPr>
        <p:spPr>
          <a:xfrm>
            <a:off x="1271243" y="1405733"/>
            <a:ext cx="6809678" cy="1446550"/>
          </a:xfrm>
          <a:prstGeom prst="rect">
            <a:avLst/>
          </a:prstGeom>
          <a:noFill/>
        </p:spPr>
        <p:txBody>
          <a:bodyPr wrap="square" rtlCol="0">
            <a:spAutoFit/>
          </a:bodyPr>
          <a:lstStyle/>
          <a:p>
            <a:pPr algn="ctr"/>
            <a:r>
              <a:rPr lang="en-US" sz="8800" b="1">
                <a:latin typeface="Fira Sans" panose="020B0503050000020004" pitchFamily="34" charset="0"/>
              </a:rPr>
              <a:t>THANK YOU.</a:t>
            </a:r>
          </a:p>
        </p:txBody>
      </p:sp>
    </p:spTree>
    <p:extLst>
      <p:ext uri="{BB962C8B-B14F-4D97-AF65-F5344CB8AC3E}">
        <p14:creationId xmlns:p14="http://schemas.microsoft.com/office/powerpoint/2010/main" val="3539460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Appendix – 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3" descr="Graphical user interface, chart&#10;&#10;Description automatically generated">
            <a:extLst>
              <a:ext uri="{FF2B5EF4-FFF2-40B4-BE49-F238E27FC236}">
                <a16:creationId xmlns:a16="http://schemas.microsoft.com/office/drawing/2014/main" id="{C594BF05-A38C-1FB6-00E2-1FA73AF8DF11}"/>
              </a:ext>
            </a:extLst>
          </p:cNvPr>
          <p:cNvPicPr>
            <a:picLocks noChangeAspect="1"/>
          </p:cNvPicPr>
          <p:nvPr/>
        </p:nvPicPr>
        <p:blipFill>
          <a:blip r:embed="rId3"/>
          <a:stretch>
            <a:fillRect/>
          </a:stretch>
        </p:blipFill>
        <p:spPr>
          <a:xfrm>
            <a:off x="1984375" y="1060449"/>
            <a:ext cx="6608536" cy="2523672"/>
          </a:xfrm>
          <a:prstGeom prst="rect">
            <a:avLst/>
          </a:prstGeom>
        </p:spPr>
      </p:pic>
      <p:sp>
        <p:nvSpPr>
          <p:cNvPr id="8" name="TextBox 7">
            <a:extLst>
              <a:ext uri="{FF2B5EF4-FFF2-40B4-BE49-F238E27FC236}">
                <a16:creationId xmlns:a16="http://schemas.microsoft.com/office/drawing/2014/main" id="{F140BC6B-0738-A917-7FAD-E293F6F56CFB}"/>
              </a:ext>
            </a:extLst>
          </p:cNvPr>
          <p:cNvSpPr txBox="1"/>
          <p:nvPr/>
        </p:nvSpPr>
        <p:spPr>
          <a:xfrm>
            <a:off x="2365831" y="3685722"/>
            <a:ext cx="47570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Calibri"/>
                <a:cs typeface="Calibri"/>
              </a:rPr>
              <a:t>Study of Partial Dependence Plots</a:t>
            </a:r>
          </a:p>
          <a:p>
            <a:pPr>
              <a:buChar char="•"/>
            </a:pPr>
            <a:endParaRPr lang="en-US" sz="2000">
              <a:latin typeface="Calibri"/>
              <a:cs typeface="Calibri"/>
            </a:endParaRPr>
          </a:p>
          <a:p>
            <a:pPr>
              <a:buChar char="•"/>
            </a:pPr>
            <a:endParaRPr lang="en-US" sz="2000">
              <a:latin typeface="Calibri"/>
              <a:cs typeface="Calibri"/>
            </a:endParaRPr>
          </a:p>
          <a:p>
            <a:pPr>
              <a:buChar char="•"/>
            </a:pPr>
            <a:endParaRPr lang="en-US" sz="2000">
              <a:latin typeface="Calibri"/>
              <a:cs typeface="Calibri"/>
            </a:endParaRPr>
          </a:p>
        </p:txBody>
      </p:sp>
      <p:sp>
        <p:nvSpPr>
          <p:cNvPr id="9" name="TextBox 8">
            <a:extLst>
              <a:ext uri="{FF2B5EF4-FFF2-40B4-BE49-F238E27FC236}">
                <a16:creationId xmlns:a16="http://schemas.microsoft.com/office/drawing/2014/main" id="{4E0ECC98-B547-1BA7-F8E0-11F55FD55950}"/>
              </a:ext>
            </a:extLst>
          </p:cNvPr>
          <p:cNvSpPr txBox="1"/>
          <p:nvPr/>
        </p:nvSpPr>
        <p:spPr>
          <a:xfrm>
            <a:off x="2365830" y="4021364"/>
            <a:ext cx="71700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Calibri"/>
                <a:cs typeface="Calibri"/>
              </a:rPr>
              <a:t>Restraint equipment usage, no restraint led to higher death rate</a:t>
            </a:r>
          </a:p>
          <a:p>
            <a:pPr>
              <a:buChar char="•"/>
            </a:pPr>
            <a:endParaRPr lang="en-US" sz="2000">
              <a:latin typeface="Calibri"/>
              <a:cs typeface="Calibri"/>
            </a:endParaRPr>
          </a:p>
          <a:p>
            <a:pPr>
              <a:buChar char="•"/>
            </a:pPr>
            <a:endParaRPr lang="en-US" sz="2000">
              <a:latin typeface="Calibri"/>
              <a:cs typeface="Calibri"/>
            </a:endParaRPr>
          </a:p>
          <a:p>
            <a:pPr>
              <a:buChar char="•"/>
            </a:pPr>
            <a:endParaRPr lang="en-US" sz="2000">
              <a:latin typeface="Calibri"/>
              <a:cs typeface="Calibri"/>
            </a:endParaRPr>
          </a:p>
        </p:txBody>
      </p:sp>
      <p:sp>
        <p:nvSpPr>
          <p:cNvPr id="10" name="TextBox 9">
            <a:extLst>
              <a:ext uri="{FF2B5EF4-FFF2-40B4-BE49-F238E27FC236}">
                <a16:creationId xmlns:a16="http://schemas.microsoft.com/office/drawing/2014/main" id="{CDE0E796-B546-1509-A86B-B451FE2F5EE5}"/>
              </a:ext>
            </a:extLst>
          </p:cNvPr>
          <p:cNvSpPr txBox="1"/>
          <p:nvPr/>
        </p:nvSpPr>
        <p:spPr>
          <a:xfrm>
            <a:off x="2365830" y="4347935"/>
            <a:ext cx="677998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Calibri"/>
                <a:cs typeface="Calibri"/>
              </a:rPr>
              <a:t>Travel Speed over 100 greatly increases chance of Death</a:t>
            </a:r>
          </a:p>
          <a:p>
            <a:pPr>
              <a:buChar char="•"/>
            </a:pPr>
            <a:endParaRPr lang="en-US" sz="2000">
              <a:latin typeface="Calibri"/>
              <a:cs typeface="Calibri"/>
            </a:endParaRPr>
          </a:p>
          <a:p>
            <a:pPr>
              <a:buChar char="•"/>
            </a:pPr>
            <a:endParaRPr lang="en-US" sz="2000">
              <a:latin typeface="Calibri"/>
              <a:cs typeface="Calibri"/>
            </a:endParaRPr>
          </a:p>
          <a:p>
            <a:pPr>
              <a:buChar char="•"/>
            </a:pPr>
            <a:endParaRPr lang="en-US" sz="2000">
              <a:latin typeface="Calibri"/>
              <a:cs typeface="Calibri"/>
            </a:endParaRPr>
          </a:p>
        </p:txBody>
      </p:sp>
      <p:sp>
        <p:nvSpPr>
          <p:cNvPr id="12" name="Rectangle 11">
            <a:extLst>
              <a:ext uri="{FF2B5EF4-FFF2-40B4-BE49-F238E27FC236}">
                <a16:creationId xmlns:a16="http://schemas.microsoft.com/office/drawing/2014/main" id="{FF56C582-456A-B0D7-3669-6E7C968296C5}"/>
              </a:ext>
            </a:extLst>
          </p:cNvPr>
          <p:cNvSpPr/>
          <p:nvPr/>
        </p:nvSpPr>
        <p:spPr>
          <a:xfrm>
            <a:off x="2476500" y="1034142"/>
            <a:ext cx="625928" cy="1460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7F5243-DCD6-64CF-8D04-65132319D2A1}"/>
              </a:ext>
            </a:extLst>
          </p:cNvPr>
          <p:cNvSpPr/>
          <p:nvPr/>
        </p:nvSpPr>
        <p:spPr>
          <a:xfrm>
            <a:off x="6975927" y="2349497"/>
            <a:ext cx="1161143" cy="10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725;p38">
            <a:extLst>
              <a:ext uri="{FF2B5EF4-FFF2-40B4-BE49-F238E27FC236}">
                <a16:creationId xmlns:a16="http://schemas.microsoft.com/office/drawing/2014/main" id="{3DC02701-8C9A-06F7-652A-B535C8E3CB7D}"/>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5" name="Google Shape;1727;p38">
            <a:extLst>
              <a:ext uri="{FF2B5EF4-FFF2-40B4-BE49-F238E27FC236}">
                <a16:creationId xmlns:a16="http://schemas.microsoft.com/office/drawing/2014/main" id="{74651008-1D6D-0BEB-C43D-324B5A18FCCB}"/>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6" name="Google Shape;1729;p38">
            <a:extLst>
              <a:ext uri="{FF2B5EF4-FFF2-40B4-BE49-F238E27FC236}">
                <a16:creationId xmlns:a16="http://schemas.microsoft.com/office/drawing/2014/main" id="{7F3851E3-0D93-311C-3554-1D7662DFC461}"/>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7" name="Google Shape;1730;p38">
            <a:extLst>
              <a:ext uri="{FF2B5EF4-FFF2-40B4-BE49-F238E27FC236}">
                <a16:creationId xmlns:a16="http://schemas.microsoft.com/office/drawing/2014/main" id="{7922A1D5-D60D-75E5-AEA8-CD1C047968C5}"/>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1" name="Google Shape;98;p16">
            <a:extLst>
              <a:ext uri="{FF2B5EF4-FFF2-40B4-BE49-F238E27FC236}">
                <a16:creationId xmlns:a16="http://schemas.microsoft.com/office/drawing/2014/main" id="{885E2948-DC19-55D4-D216-AEE0A588A60B}"/>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Interpretation</a:t>
            </a:r>
            <a:endParaRPr lang="en-US"/>
          </a:p>
        </p:txBody>
      </p:sp>
      <p:sp>
        <p:nvSpPr>
          <p:cNvPr id="16" name="Isosceles Triangle 15">
            <a:extLst>
              <a:ext uri="{FF2B5EF4-FFF2-40B4-BE49-F238E27FC236}">
                <a16:creationId xmlns:a16="http://schemas.microsoft.com/office/drawing/2014/main" id="{50C03712-C87E-440A-29EA-1E366492ED42}"/>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4" name="Group 13">
            <a:extLst>
              <a:ext uri="{FF2B5EF4-FFF2-40B4-BE49-F238E27FC236}">
                <a16:creationId xmlns:a16="http://schemas.microsoft.com/office/drawing/2014/main" id="{5528C389-4095-8378-E67A-398414481CE9}"/>
              </a:ext>
            </a:extLst>
          </p:cNvPr>
          <p:cNvGrpSpPr/>
          <p:nvPr/>
        </p:nvGrpSpPr>
        <p:grpSpPr>
          <a:xfrm>
            <a:off x="7067787" y="40328"/>
            <a:ext cx="1336964" cy="816126"/>
            <a:chOff x="7067787" y="40328"/>
            <a:chExt cx="1336964" cy="816126"/>
          </a:xfrm>
        </p:grpSpPr>
        <p:pic>
          <p:nvPicPr>
            <p:cNvPr id="18" name="Picture 4" descr="Land Transport Authority (LTA)">
              <a:extLst>
                <a:ext uri="{FF2B5EF4-FFF2-40B4-BE49-F238E27FC236}">
                  <a16:creationId xmlns:a16="http://schemas.microsoft.com/office/drawing/2014/main" id="{A5F811EF-C1CE-5069-017A-37510440F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57;p15">
              <a:extLst>
                <a:ext uri="{FF2B5EF4-FFF2-40B4-BE49-F238E27FC236}">
                  <a16:creationId xmlns:a16="http://schemas.microsoft.com/office/drawing/2014/main" id="{73FF4D8F-43DC-EC01-530F-A01576191C07}"/>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139996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4319ED-9EAE-CEFF-9BA8-9F171FAAD2DF}"/>
              </a:ext>
            </a:extLst>
          </p:cNvPr>
          <p:cNvSpPr txBox="1"/>
          <p:nvPr/>
        </p:nvSpPr>
        <p:spPr>
          <a:xfrm>
            <a:off x="5713187" y="1136651"/>
            <a:ext cx="3632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000">
              <a:latin typeface="Calibri"/>
              <a:cs typeface="Calibri"/>
            </a:endParaRPr>
          </a:p>
          <a:p>
            <a:pPr>
              <a:buChar char="•"/>
            </a:pPr>
            <a:endParaRPr lang="en-US" sz="2000">
              <a:latin typeface="Calibri"/>
              <a:cs typeface="Calibri"/>
            </a:endParaRPr>
          </a:p>
        </p:txBody>
      </p:sp>
      <p:sp>
        <p:nvSpPr>
          <p:cNvPr id="6" name="TextBox 5">
            <a:extLst>
              <a:ext uri="{FF2B5EF4-FFF2-40B4-BE49-F238E27FC236}">
                <a16:creationId xmlns:a16="http://schemas.microsoft.com/office/drawing/2014/main" id="{05073204-92E4-C759-D104-CA6B0E1440BB}"/>
              </a:ext>
            </a:extLst>
          </p:cNvPr>
          <p:cNvSpPr txBox="1"/>
          <p:nvPr/>
        </p:nvSpPr>
        <p:spPr>
          <a:xfrm>
            <a:off x="2125680" y="1039417"/>
            <a:ext cx="6706031"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mj-lt"/>
              <a:buAutoNum type="arabicPeriod"/>
            </a:pPr>
            <a:r>
              <a:rPr lang="en-US" sz="1600">
                <a:latin typeface="Fira Sans" panose="020B0503050000020004" pitchFamily="34" charset="0"/>
                <a:cs typeface="Calibri"/>
              </a:rPr>
              <a:t>Model trained and validated for 100 epochs and Batch size of 16</a:t>
            </a:r>
          </a:p>
          <a:p>
            <a:pPr marL="457200" indent="-457200">
              <a:lnSpc>
                <a:spcPct val="150000"/>
              </a:lnSpc>
              <a:buFont typeface="+mj-lt"/>
              <a:buAutoNum type="arabicPeriod"/>
            </a:pPr>
            <a:r>
              <a:rPr lang="en-US" sz="1600">
                <a:latin typeface="Fira Sans" panose="020B0503050000020004" pitchFamily="34" charset="0"/>
                <a:cs typeface="Calibri"/>
              </a:rPr>
              <a:t>Neural Network was built with 2 hidden layers. </a:t>
            </a:r>
          </a:p>
          <a:p>
            <a:pPr marL="457200" indent="-457200">
              <a:lnSpc>
                <a:spcPct val="150000"/>
              </a:lnSpc>
              <a:buFont typeface="+mj-lt"/>
              <a:buAutoNum type="arabicPeriod"/>
            </a:pPr>
            <a:r>
              <a:rPr lang="en-US" sz="1600">
                <a:latin typeface="Fira Sans" panose="020B0503050000020004" pitchFamily="34" charset="0"/>
                <a:cs typeface="Calibri"/>
              </a:rPr>
              <a:t>Early Stopping with minimizing </a:t>
            </a:r>
            <a:r>
              <a:rPr lang="en-US" sz="1600" err="1">
                <a:latin typeface="Fira Sans" panose="020B0503050000020004" pitchFamily="34" charset="0"/>
                <a:cs typeface="Calibri"/>
              </a:rPr>
              <a:t>val_loss</a:t>
            </a:r>
            <a:r>
              <a:rPr lang="en-US" sz="1600">
                <a:latin typeface="Fira Sans" panose="020B0503050000020004" pitchFamily="34" charset="0"/>
                <a:cs typeface="Calibri"/>
              </a:rPr>
              <a:t> as the goal </a:t>
            </a:r>
          </a:p>
          <a:p>
            <a:pPr>
              <a:buChar char="•"/>
            </a:pPr>
            <a:endParaRPr lang="en-US" sz="2000">
              <a:latin typeface="Fira Sans" panose="020B0503050000020004" pitchFamily="34" charset="0"/>
              <a:cs typeface="Calibri"/>
            </a:endParaRPr>
          </a:p>
        </p:txBody>
      </p:sp>
      <p:pic>
        <p:nvPicPr>
          <p:cNvPr id="8" name="Picture 10" descr="Text&#10;&#10;Description automatically generated">
            <a:extLst>
              <a:ext uri="{FF2B5EF4-FFF2-40B4-BE49-F238E27FC236}">
                <a16:creationId xmlns:a16="http://schemas.microsoft.com/office/drawing/2014/main" id="{E47C0B0F-BAF2-9AC2-0F5F-81FE9EB849A3}"/>
              </a:ext>
            </a:extLst>
          </p:cNvPr>
          <p:cNvPicPr>
            <a:picLocks noChangeAspect="1"/>
          </p:cNvPicPr>
          <p:nvPr/>
        </p:nvPicPr>
        <p:blipFill>
          <a:blip r:embed="rId3"/>
          <a:stretch>
            <a:fillRect/>
          </a:stretch>
        </p:blipFill>
        <p:spPr>
          <a:xfrm>
            <a:off x="2884483" y="2532056"/>
            <a:ext cx="4648199" cy="2072835"/>
          </a:xfrm>
          <a:prstGeom prst="rect">
            <a:avLst/>
          </a:prstGeom>
        </p:spPr>
      </p:pic>
      <p:sp>
        <p:nvSpPr>
          <p:cNvPr id="2" name="Google Shape;1725;p38">
            <a:extLst>
              <a:ext uri="{FF2B5EF4-FFF2-40B4-BE49-F238E27FC236}">
                <a16:creationId xmlns:a16="http://schemas.microsoft.com/office/drawing/2014/main" id="{73573F2C-DCDB-0C5C-7D20-9B0064519E63}"/>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4" name="Google Shape;1727;p38">
            <a:extLst>
              <a:ext uri="{FF2B5EF4-FFF2-40B4-BE49-F238E27FC236}">
                <a16:creationId xmlns:a16="http://schemas.microsoft.com/office/drawing/2014/main" id="{31852C7F-4B50-0FBD-8C16-9C4BBC48D2A9}"/>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5" name="Google Shape;1729;p38">
            <a:extLst>
              <a:ext uri="{FF2B5EF4-FFF2-40B4-BE49-F238E27FC236}">
                <a16:creationId xmlns:a16="http://schemas.microsoft.com/office/drawing/2014/main" id="{F974EB59-4980-0A30-1A96-BFC7A2E631D4}"/>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7" name="Google Shape;1730;p38">
            <a:extLst>
              <a:ext uri="{FF2B5EF4-FFF2-40B4-BE49-F238E27FC236}">
                <a16:creationId xmlns:a16="http://schemas.microsoft.com/office/drawing/2014/main" id="{3CBC3FFE-2BE1-CB68-6579-9FC04EF87FC1}"/>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9" name="Google Shape;98;p16">
            <a:extLst>
              <a:ext uri="{FF2B5EF4-FFF2-40B4-BE49-F238E27FC236}">
                <a16:creationId xmlns:a16="http://schemas.microsoft.com/office/drawing/2014/main" id="{68509BC0-3210-DA82-9ACB-D6D2436EDF27}"/>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Model</a:t>
            </a:r>
            <a:endParaRPr lang="en-US"/>
          </a:p>
        </p:txBody>
      </p:sp>
      <p:sp>
        <p:nvSpPr>
          <p:cNvPr id="10" name="Isosceles Triangle 9">
            <a:extLst>
              <a:ext uri="{FF2B5EF4-FFF2-40B4-BE49-F238E27FC236}">
                <a16:creationId xmlns:a16="http://schemas.microsoft.com/office/drawing/2014/main" id="{8CCAB3B9-A39C-6079-411F-5E97C498D3F6}"/>
              </a:ext>
            </a:extLst>
          </p:cNvPr>
          <p:cNvSpPr/>
          <p:nvPr/>
        </p:nvSpPr>
        <p:spPr>
          <a:xfrm rot="5400000">
            <a:off x="1808181" y="3046161"/>
            <a:ext cx="634999" cy="535214"/>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7E5281-A83D-B397-6F82-042479BA15D0}"/>
              </a:ext>
            </a:extLst>
          </p:cNvPr>
          <p:cNvGrpSpPr/>
          <p:nvPr/>
        </p:nvGrpSpPr>
        <p:grpSpPr>
          <a:xfrm>
            <a:off x="7067787" y="40328"/>
            <a:ext cx="1336964" cy="816126"/>
            <a:chOff x="7067787" y="40328"/>
            <a:chExt cx="1336964" cy="816126"/>
          </a:xfrm>
        </p:grpSpPr>
        <p:pic>
          <p:nvPicPr>
            <p:cNvPr id="13" name="Picture 4" descr="Land Transport Authority (LTA)">
              <a:extLst>
                <a:ext uri="{FF2B5EF4-FFF2-40B4-BE49-F238E27FC236}">
                  <a16:creationId xmlns:a16="http://schemas.microsoft.com/office/drawing/2014/main" id="{818F3549-A044-6353-8C39-5698D4EC0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57;p15">
              <a:extLst>
                <a:ext uri="{FF2B5EF4-FFF2-40B4-BE49-F238E27FC236}">
                  <a16:creationId xmlns:a16="http://schemas.microsoft.com/office/drawing/2014/main" id="{5BD43771-F611-4A6D-AF3A-2F4F59F65C55}"/>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2965010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Business Problem</a:t>
            </a:r>
            <a:endParaRPr lang="en-US" b="1">
              <a:solidFill>
                <a:schemeClr val="tx1"/>
              </a:solidFill>
              <a:latin typeface="Fira Sans" panose="020B0503050000020004" pitchFamily="34" charset="0"/>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98;p16">
            <a:extLst>
              <a:ext uri="{FF2B5EF4-FFF2-40B4-BE49-F238E27FC236}">
                <a16:creationId xmlns:a16="http://schemas.microsoft.com/office/drawing/2014/main" id="{DFE897B1-A945-9480-F723-9737F9FD81D0}"/>
              </a:ext>
            </a:extLst>
          </p:cNvPr>
          <p:cNvSpPr txBox="1"/>
          <p:nvPr/>
        </p:nvSpPr>
        <p:spPr>
          <a:xfrm>
            <a:off x="529948" y="1076712"/>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Current Measures</a:t>
            </a:r>
            <a:endParaRPr lang="en-US"/>
          </a:p>
        </p:txBody>
      </p:sp>
      <p:pic>
        <p:nvPicPr>
          <p:cNvPr id="9" name="Picture 14">
            <a:extLst>
              <a:ext uri="{FF2B5EF4-FFF2-40B4-BE49-F238E27FC236}">
                <a16:creationId xmlns:a16="http://schemas.microsoft.com/office/drawing/2014/main" id="{A21C426A-2AA1-9AC3-8EE3-C14533CE4364}"/>
              </a:ext>
            </a:extLst>
          </p:cNvPr>
          <p:cNvPicPr>
            <a:picLocks noChangeAspect="1"/>
          </p:cNvPicPr>
          <p:nvPr/>
        </p:nvPicPr>
        <p:blipFill>
          <a:blip r:embed="rId3"/>
          <a:stretch>
            <a:fillRect/>
          </a:stretch>
        </p:blipFill>
        <p:spPr>
          <a:xfrm>
            <a:off x="756745" y="1642391"/>
            <a:ext cx="3439510" cy="1930976"/>
          </a:xfrm>
          <a:prstGeom prst="rect">
            <a:avLst/>
          </a:prstGeom>
        </p:spPr>
      </p:pic>
      <p:sp>
        <p:nvSpPr>
          <p:cNvPr id="15" name="Rectangle: Rounded Corners 14">
            <a:extLst>
              <a:ext uri="{FF2B5EF4-FFF2-40B4-BE49-F238E27FC236}">
                <a16:creationId xmlns:a16="http://schemas.microsoft.com/office/drawing/2014/main" id="{1DBAA733-8F0F-F3BF-92ED-65CFBAD5A2F7}"/>
              </a:ext>
            </a:extLst>
          </p:cNvPr>
          <p:cNvSpPr/>
          <p:nvPr/>
        </p:nvSpPr>
        <p:spPr>
          <a:xfrm>
            <a:off x="1236279" y="3754163"/>
            <a:ext cx="2614448" cy="5583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Intelligent Transport System</a:t>
            </a:r>
            <a:endParaRPr lang="en-US" b="1">
              <a:solidFill>
                <a:schemeClr val="tx1"/>
              </a:solidFill>
              <a:latin typeface="Fira Sans"/>
              <a:ea typeface="Roboto"/>
              <a:cs typeface="Roboto"/>
            </a:endParaRPr>
          </a:p>
        </p:txBody>
      </p:sp>
      <p:sp>
        <p:nvSpPr>
          <p:cNvPr id="5" name="Rectangle 4">
            <a:extLst>
              <a:ext uri="{FF2B5EF4-FFF2-40B4-BE49-F238E27FC236}">
                <a16:creationId xmlns:a16="http://schemas.microsoft.com/office/drawing/2014/main" id="{0CFBE2B7-5D26-4B14-FA8E-CE60068E88C1}"/>
              </a:ext>
            </a:extLst>
          </p:cNvPr>
          <p:cNvSpPr/>
          <p:nvPr/>
        </p:nvSpPr>
        <p:spPr>
          <a:xfrm>
            <a:off x="4888623" y="1628446"/>
            <a:ext cx="3218793" cy="2667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Sans-Serif"/>
              <a:buChar char="v"/>
            </a:pPr>
            <a:endParaRPr lang="en-US" sz="1200">
              <a:solidFill>
                <a:schemeClr val="tx1"/>
              </a:solidFill>
              <a:latin typeface="Roboto"/>
              <a:ea typeface="+mn-lt"/>
              <a:cs typeface="+mn-lt"/>
            </a:endParaRPr>
          </a:p>
          <a:p>
            <a:pPr marL="285750" indent="-285750">
              <a:buFont typeface="Wingdings,Sans-Serif"/>
              <a:buChar char="v"/>
            </a:pPr>
            <a:endParaRPr lang="en-US" sz="1200">
              <a:solidFill>
                <a:schemeClr val="tx1"/>
              </a:solidFill>
              <a:latin typeface="Roboto"/>
              <a:ea typeface="+mn-lt"/>
              <a:cs typeface="+mn-lt"/>
            </a:endParaRPr>
          </a:p>
        </p:txBody>
      </p:sp>
      <p:sp>
        <p:nvSpPr>
          <p:cNvPr id="7" name="TextBox 6">
            <a:extLst>
              <a:ext uri="{FF2B5EF4-FFF2-40B4-BE49-F238E27FC236}">
                <a16:creationId xmlns:a16="http://schemas.microsoft.com/office/drawing/2014/main" id="{AB89DCBC-FA08-CCE1-21B7-616D37FC0AA7}"/>
              </a:ext>
            </a:extLst>
          </p:cNvPr>
          <p:cNvSpPr txBox="1"/>
          <p:nvPr/>
        </p:nvSpPr>
        <p:spPr>
          <a:xfrm>
            <a:off x="4943393" y="1517696"/>
            <a:ext cx="3222458"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300">
              <a:latin typeface="Fira Sans"/>
            </a:endParaRPr>
          </a:p>
          <a:p>
            <a:pPr marL="285750" indent="-285750">
              <a:buFont typeface="Wingdings,Sans-Serif"/>
              <a:buChar char="v"/>
            </a:pPr>
            <a:r>
              <a:rPr lang="en-US" sz="1300">
                <a:solidFill>
                  <a:schemeClr val="tx1"/>
                </a:solidFill>
                <a:latin typeface="Fira Sans"/>
              </a:rPr>
              <a:t>Network of sensors &amp; cameras that collect data on traffic flow and road demand</a:t>
            </a:r>
          </a:p>
          <a:p>
            <a:pPr marL="285750" indent="-285750">
              <a:buFont typeface="Wingdings,Sans-Serif"/>
              <a:buChar char="v"/>
            </a:pPr>
            <a:endParaRPr lang="en-US" sz="1300">
              <a:latin typeface="Fira Sans"/>
            </a:endParaRPr>
          </a:p>
          <a:p>
            <a:pPr marL="285750" indent="-285750">
              <a:buFont typeface="Wingdings,Sans-Serif"/>
              <a:buChar char="v"/>
            </a:pPr>
            <a:r>
              <a:rPr lang="en-US" sz="1300">
                <a:solidFill>
                  <a:schemeClr val="tx1"/>
                </a:solidFill>
                <a:latin typeface="Fira Sans"/>
              </a:rPr>
              <a:t>Optimize transportation networks</a:t>
            </a:r>
          </a:p>
          <a:p>
            <a:pPr marL="285750" indent="-285750">
              <a:buFont typeface="Wingdings,Sans-Serif"/>
              <a:buChar char="v"/>
            </a:pPr>
            <a:endParaRPr lang="en-US" sz="1300">
              <a:latin typeface="Fira Sans"/>
            </a:endParaRPr>
          </a:p>
          <a:p>
            <a:pPr marL="285750" indent="-285750">
              <a:buFont typeface="Wingdings,Sans-Serif"/>
              <a:buChar char="v"/>
            </a:pPr>
            <a:r>
              <a:rPr lang="en-US" sz="1300">
                <a:solidFill>
                  <a:schemeClr val="tx1"/>
                </a:solidFill>
                <a:latin typeface="Fira Sans"/>
              </a:rPr>
              <a:t>Provide real-time information about road conditions</a:t>
            </a:r>
          </a:p>
          <a:p>
            <a:pPr marL="285750" indent="-285750">
              <a:buFont typeface="Wingdings,Sans-Serif"/>
              <a:buChar char="v"/>
            </a:pPr>
            <a:endParaRPr lang="en-US" sz="1300">
              <a:latin typeface="Fira Sans"/>
            </a:endParaRPr>
          </a:p>
          <a:p>
            <a:pPr marL="285750" indent="-285750">
              <a:buFont typeface="Wingdings,Sans-Serif"/>
              <a:buChar char="v"/>
            </a:pPr>
            <a:r>
              <a:rPr lang="en-US" sz="1300">
                <a:solidFill>
                  <a:schemeClr val="tx1"/>
                </a:solidFill>
                <a:latin typeface="Fira Sans"/>
              </a:rPr>
              <a:t>Identify accidents in real-time and automatically adjust traffic signals</a:t>
            </a:r>
          </a:p>
        </p:txBody>
      </p:sp>
      <p:pic>
        <p:nvPicPr>
          <p:cNvPr id="3" name="Picture 4" descr="Land Transport Authority (LTA)">
            <a:extLst>
              <a:ext uri="{FF2B5EF4-FFF2-40B4-BE49-F238E27FC236}">
                <a16:creationId xmlns:a16="http://schemas.microsoft.com/office/drawing/2014/main" id="{959DC83B-A9A6-56DA-1809-360416A61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52443"/>
            <a:ext cx="1336964" cy="3888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and Transport Authority (LTA)">
            <a:extLst>
              <a:ext uri="{FF2B5EF4-FFF2-40B4-BE49-F238E27FC236}">
                <a16:creationId xmlns:a16="http://schemas.microsoft.com/office/drawing/2014/main" id="{71F4E370-FF24-5515-33A8-B3F46080A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53949C91-0BFF-236E-2AEC-4317708F2A08}"/>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3324262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C2BA53-0624-4A11-E180-FA667035046B}"/>
              </a:ext>
            </a:extLst>
          </p:cNvPr>
          <p:cNvSpPr txBox="1"/>
          <p:nvPr/>
        </p:nvSpPr>
        <p:spPr>
          <a:xfrm>
            <a:off x="3041195" y="1333500"/>
            <a:ext cx="22088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a:rPr>
              <a:t>Random Subset Feature</a:t>
            </a:r>
          </a:p>
        </p:txBody>
      </p:sp>
      <p:pic>
        <p:nvPicPr>
          <p:cNvPr id="2" name="Picture 4" descr="Diagram&#10;&#10;Description automatically generated">
            <a:extLst>
              <a:ext uri="{FF2B5EF4-FFF2-40B4-BE49-F238E27FC236}">
                <a16:creationId xmlns:a16="http://schemas.microsoft.com/office/drawing/2014/main" id="{635C8FE9-11FF-44B1-ADFA-5725A52EBC20}"/>
              </a:ext>
            </a:extLst>
          </p:cNvPr>
          <p:cNvPicPr>
            <a:picLocks noChangeAspect="1"/>
          </p:cNvPicPr>
          <p:nvPr/>
        </p:nvPicPr>
        <p:blipFill>
          <a:blip r:embed="rId3"/>
          <a:stretch>
            <a:fillRect/>
          </a:stretch>
        </p:blipFill>
        <p:spPr>
          <a:xfrm>
            <a:off x="1910274" y="1679790"/>
            <a:ext cx="4401427" cy="2504393"/>
          </a:xfrm>
          <a:prstGeom prst="rect">
            <a:avLst/>
          </a:prstGeom>
        </p:spPr>
      </p:pic>
      <p:sp>
        <p:nvSpPr>
          <p:cNvPr id="10" name="TextBox 9">
            <a:extLst>
              <a:ext uri="{FF2B5EF4-FFF2-40B4-BE49-F238E27FC236}">
                <a16:creationId xmlns:a16="http://schemas.microsoft.com/office/drawing/2014/main" id="{D56C8DAA-49B2-583B-1E42-711CF6BB4377}"/>
              </a:ext>
            </a:extLst>
          </p:cNvPr>
          <p:cNvSpPr txBox="1"/>
          <p:nvPr/>
        </p:nvSpPr>
        <p:spPr>
          <a:xfrm>
            <a:off x="6384473" y="813976"/>
            <a:ext cx="264801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Fira Sans" panose="020B0503050000020004" pitchFamily="34" charset="0"/>
                <a:cs typeface="Calibri"/>
              </a:rPr>
              <a:t>At each split, only some X variables will be considered.</a:t>
            </a:r>
          </a:p>
          <a:p>
            <a:pPr>
              <a:buChar char="•"/>
            </a:pPr>
            <a:endParaRPr lang="en-US" sz="2000">
              <a:latin typeface="Fira Sans" panose="020B0503050000020004" pitchFamily="34" charset="0"/>
              <a:cs typeface="Calibri"/>
            </a:endParaRPr>
          </a:p>
          <a:p>
            <a:pPr>
              <a:buChar char="•"/>
            </a:pPr>
            <a:r>
              <a:rPr lang="en-US" sz="2000">
                <a:latin typeface="Fira Sans" panose="020B0503050000020004" pitchFamily="34" charset="0"/>
                <a:cs typeface="Calibri"/>
              </a:rPr>
              <a:t>This is to diminish the effects of a dominant X's in prediction.</a:t>
            </a:r>
          </a:p>
          <a:p>
            <a:endParaRPr lang="en-US" sz="2000">
              <a:latin typeface="Fira Sans" panose="020B0503050000020004" pitchFamily="34" charset="0"/>
              <a:cs typeface="Calibri"/>
            </a:endParaRPr>
          </a:p>
          <a:p>
            <a:pPr>
              <a:buChar char="•"/>
            </a:pPr>
            <a:r>
              <a:rPr lang="en-US" sz="2000">
                <a:latin typeface="Fira Sans" panose="020B0503050000020004" pitchFamily="34" charset="0"/>
                <a:cs typeface="Calibri"/>
              </a:rPr>
              <a:t>Infuse Controlled Instability for better performance</a:t>
            </a:r>
          </a:p>
          <a:p>
            <a:pPr>
              <a:buChar char="•"/>
            </a:pPr>
            <a:endParaRPr lang="en-US" sz="2000">
              <a:latin typeface="Fira Sans" panose="020B0503050000020004" pitchFamily="34" charset="0"/>
              <a:cs typeface="Calibri"/>
            </a:endParaRPr>
          </a:p>
          <a:p>
            <a:pPr>
              <a:buChar char="•"/>
            </a:pPr>
            <a:endParaRPr lang="en-US" sz="2000">
              <a:latin typeface="Fira Sans" panose="020B0503050000020004" pitchFamily="34" charset="0"/>
              <a:cs typeface="Calibri"/>
            </a:endParaRPr>
          </a:p>
        </p:txBody>
      </p:sp>
      <p:sp>
        <p:nvSpPr>
          <p:cNvPr id="11" name="Oval 10">
            <a:extLst>
              <a:ext uri="{FF2B5EF4-FFF2-40B4-BE49-F238E27FC236}">
                <a16:creationId xmlns:a16="http://schemas.microsoft.com/office/drawing/2014/main" id="{CECD8F5F-E4CB-2187-3835-30EF372FB37E}"/>
              </a:ext>
            </a:extLst>
          </p:cNvPr>
          <p:cNvSpPr/>
          <p:nvPr/>
        </p:nvSpPr>
        <p:spPr>
          <a:xfrm>
            <a:off x="5012670" y="3095272"/>
            <a:ext cx="544285" cy="3537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20106C-65A5-0821-676B-6EE9522B3787}"/>
              </a:ext>
            </a:extLst>
          </p:cNvPr>
          <p:cNvSpPr/>
          <p:nvPr/>
        </p:nvSpPr>
        <p:spPr>
          <a:xfrm>
            <a:off x="5139670" y="2696129"/>
            <a:ext cx="1052284" cy="3537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0F5D2D-F697-5F62-1196-F63DF32D6FBD}"/>
              </a:ext>
            </a:extLst>
          </p:cNvPr>
          <p:cNvSpPr/>
          <p:nvPr/>
        </p:nvSpPr>
        <p:spPr>
          <a:xfrm>
            <a:off x="5747455" y="3095271"/>
            <a:ext cx="544285" cy="3537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725;p38">
            <a:extLst>
              <a:ext uri="{FF2B5EF4-FFF2-40B4-BE49-F238E27FC236}">
                <a16:creationId xmlns:a16="http://schemas.microsoft.com/office/drawing/2014/main" id="{7D47E43D-03C9-7918-A928-0A3F6C323186}"/>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6" name="Google Shape;1727;p38">
            <a:extLst>
              <a:ext uri="{FF2B5EF4-FFF2-40B4-BE49-F238E27FC236}">
                <a16:creationId xmlns:a16="http://schemas.microsoft.com/office/drawing/2014/main" id="{2ECDA8E9-BE39-DDB5-774F-F5548448CB76}"/>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7" name="Google Shape;1729;p38">
            <a:extLst>
              <a:ext uri="{FF2B5EF4-FFF2-40B4-BE49-F238E27FC236}">
                <a16:creationId xmlns:a16="http://schemas.microsoft.com/office/drawing/2014/main" id="{A2EF93C5-8A65-0277-F937-190BAC59B816}"/>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8" name="Google Shape;1730;p38">
            <a:extLst>
              <a:ext uri="{FF2B5EF4-FFF2-40B4-BE49-F238E27FC236}">
                <a16:creationId xmlns:a16="http://schemas.microsoft.com/office/drawing/2014/main" id="{E02F5DE9-2578-9C2F-1CA0-FAB5916BCE4C}"/>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9" name="Google Shape;98;p16">
            <a:extLst>
              <a:ext uri="{FF2B5EF4-FFF2-40B4-BE49-F238E27FC236}">
                <a16:creationId xmlns:a16="http://schemas.microsoft.com/office/drawing/2014/main" id="{0D55F100-A48E-518A-9322-325B1CA55611}"/>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a:t>
            </a:r>
            <a:endParaRPr lang="en-US"/>
          </a:p>
        </p:txBody>
      </p:sp>
      <p:sp>
        <p:nvSpPr>
          <p:cNvPr id="16" name="Isosceles Triangle 15">
            <a:extLst>
              <a:ext uri="{FF2B5EF4-FFF2-40B4-BE49-F238E27FC236}">
                <a16:creationId xmlns:a16="http://schemas.microsoft.com/office/drawing/2014/main" id="{0851793F-4994-8230-D5B0-4B5C5C8C4357}"/>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4" name="Group 13">
            <a:extLst>
              <a:ext uri="{FF2B5EF4-FFF2-40B4-BE49-F238E27FC236}">
                <a16:creationId xmlns:a16="http://schemas.microsoft.com/office/drawing/2014/main" id="{39796FAC-65F2-769E-C23C-DE55DB056283}"/>
              </a:ext>
            </a:extLst>
          </p:cNvPr>
          <p:cNvGrpSpPr/>
          <p:nvPr/>
        </p:nvGrpSpPr>
        <p:grpSpPr>
          <a:xfrm>
            <a:off x="7067787" y="40328"/>
            <a:ext cx="1336964" cy="816126"/>
            <a:chOff x="7067787" y="40328"/>
            <a:chExt cx="1336964" cy="816126"/>
          </a:xfrm>
        </p:grpSpPr>
        <p:pic>
          <p:nvPicPr>
            <p:cNvPr id="18" name="Picture 4" descr="Land Transport Authority (LTA)">
              <a:extLst>
                <a:ext uri="{FF2B5EF4-FFF2-40B4-BE49-F238E27FC236}">
                  <a16:creationId xmlns:a16="http://schemas.microsoft.com/office/drawing/2014/main" id="{3DC654AE-74DC-6BB9-DC44-3CAD16E3A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57;p15">
              <a:extLst>
                <a:ext uri="{FF2B5EF4-FFF2-40B4-BE49-F238E27FC236}">
                  <a16:creationId xmlns:a16="http://schemas.microsoft.com/office/drawing/2014/main" id="{5A608C18-9E6C-2FB6-E432-18969D690452}"/>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294038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le 10">
            <a:extLst>
              <a:ext uri="{FF2B5EF4-FFF2-40B4-BE49-F238E27FC236}">
                <a16:creationId xmlns:a16="http://schemas.microsoft.com/office/drawing/2014/main" id="{90323DA8-2346-24D1-2A62-5D0951CEE45A}"/>
              </a:ext>
            </a:extLst>
          </p:cNvPr>
          <p:cNvGraphicFramePr>
            <a:graphicFrameLocks noGrp="1"/>
          </p:cNvGraphicFramePr>
          <p:nvPr>
            <p:extLst>
              <p:ext uri="{D42A27DB-BD31-4B8C-83A1-F6EECF244321}">
                <p14:modId xmlns:p14="http://schemas.microsoft.com/office/powerpoint/2010/main" val="2544029396"/>
              </p:ext>
            </p:extLst>
          </p:nvPr>
        </p:nvGraphicFramePr>
        <p:xfrm>
          <a:off x="2253115" y="1039417"/>
          <a:ext cx="1760086" cy="1005840"/>
        </p:xfrm>
        <a:graphic>
          <a:graphicData uri="http://schemas.openxmlformats.org/drawingml/2006/table">
            <a:tbl>
              <a:tblPr firstRow="1" bandRow="1">
                <a:tableStyleId>{073A0DAA-6AF3-43AB-8588-CEC1D06C72B9}</a:tableStyleId>
              </a:tblPr>
              <a:tblGrid>
                <a:gridCol w="880043">
                  <a:extLst>
                    <a:ext uri="{9D8B030D-6E8A-4147-A177-3AD203B41FA5}">
                      <a16:colId xmlns:a16="http://schemas.microsoft.com/office/drawing/2014/main" val="2546438294"/>
                    </a:ext>
                  </a:extLst>
                </a:gridCol>
                <a:gridCol w="880043">
                  <a:extLst>
                    <a:ext uri="{9D8B030D-6E8A-4147-A177-3AD203B41FA5}">
                      <a16:colId xmlns:a16="http://schemas.microsoft.com/office/drawing/2014/main" val="2634350695"/>
                    </a:ext>
                  </a:extLst>
                </a:gridCol>
              </a:tblGrid>
              <a:tr h="292640">
                <a:tc>
                  <a:txBody>
                    <a:bodyPr/>
                    <a:lstStyle/>
                    <a:p>
                      <a:r>
                        <a:rPr lang="en-US" sz="1000"/>
                        <a:t>Model Parameters</a:t>
                      </a:r>
                    </a:p>
                  </a:txBody>
                  <a:tcPr/>
                </a:tc>
                <a:tc>
                  <a:txBody>
                    <a:bodyPr/>
                    <a:lstStyle/>
                    <a:p>
                      <a:r>
                        <a:rPr lang="en-US" sz="1000"/>
                        <a:t>Random Forest</a:t>
                      </a:r>
                    </a:p>
                  </a:txBody>
                  <a:tcPr/>
                </a:tc>
                <a:extLst>
                  <a:ext uri="{0D108BD9-81ED-4DB2-BD59-A6C34878D82A}">
                    <a16:rowId xmlns:a16="http://schemas.microsoft.com/office/drawing/2014/main" val="4006076847"/>
                  </a:ext>
                </a:extLst>
              </a:tr>
              <a:tr h="205771">
                <a:tc>
                  <a:txBody>
                    <a:bodyPr/>
                    <a:lstStyle/>
                    <a:p>
                      <a:r>
                        <a:rPr lang="en-US" sz="1000" err="1"/>
                        <a:t>mtry</a:t>
                      </a:r>
                      <a:r>
                        <a:rPr lang="en-US" sz="1000"/>
                        <a:t>(RSF)</a:t>
                      </a:r>
                    </a:p>
                  </a:txBody>
                  <a:tcPr/>
                </a:tc>
                <a:tc>
                  <a:txBody>
                    <a:bodyPr/>
                    <a:lstStyle/>
                    <a:p>
                      <a:r>
                        <a:rPr lang="en-US"/>
                        <a:t>9</a:t>
                      </a:r>
                    </a:p>
                  </a:txBody>
                  <a:tcPr/>
                </a:tc>
                <a:extLst>
                  <a:ext uri="{0D108BD9-81ED-4DB2-BD59-A6C34878D82A}">
                    <a16:rowId xmlns:a16="http://schemas.microsoft.com/office/drawing/2014/main" val="1263981631"/>
                  </a:ext>
                </a:extLst>
              </a:tr>
              <a:tr h="205771">
                <a:tc>
                  <a:txBody>
                    <a:bodyPr/>
                    <a:lstStyle/>
                    <a:p>
                      <a:r>
                        <a:rPr lang="en-US" sz="1000" err="1"/>
                        <a:t>ntrees</a:t>
                      </a:r>
                    </a:p>
                  </a:txBody>
                  <a:tcPr/>
                </a:tc>
                <a:tc>
                  <a:txBody>
                    <a:bodyPr/>
                    <a:lstStyle/>
                    <a:p>
                      <a:r>
                        <a:rPr lang="en-US"/>
                        <a:t>500</a:t>
                      </a:r>
                    </a:p>
                  </a:txBody>
                  <a:tcPr/>
                </a:tc>
                <a:extLst>
                  <a:ext uri="{0D108BD9-81ED-4DB2-BD59-A6C34878D82A}">
                    <a16:rowId xmlns:a16="http://schemas.microsoft.com/office/drawing/2014/main" val="2793828540"/>
                  </a:ext>
                </a:extLst>
              </a:tr>
            </a:tbl>
          </a:graphicData>
        </a:graphic>
      </p:graphicFrame>
      <p:pic>
        <p:nvPicPr>
          <p:cNvPr id="13" name="Picture 13" descr="Chart, line chart, histogram&#10;&#10;Description automatically generated">
            <a:extLst>
              <a:ext uri="{FF2B5EF4-FFF2-40B4-BE49-F238E27FC236}">
                <a16:creationId xmlns:a16="http://schemas.microsoft.com/office/drawing/2014/main" id="{859C6FA0-B3C4-3C84-2349-A96B122B09C3}"/>
              </a:ext>
            </a:extLst>
          </p:cNvPr>
          <p:cNvPicPr>
            <a:picLocks noChangeAspect="1"/>
          </p:cNvPicPr>
          <p:nvPr/>
        </p:nvPicPr>
        <p:blipFill>
          <a:blip r:embed="rId3"/>
          <a:stretch>
            <a:fillRect/>
          </a:stretch>
        </p:blipFill>
        <p:spPr>
          <a:xfrm>
            <a:off x="2032038" y="2454371"/>
            <a:ext cx="4170587" cy="2410277"/>
          </a:xfrm>
          <a:prstGeom prst="rect">
            <a:avLst/>
          </a:prstGeom>
        </p:spPr>
      </p:pic>
      <p:pic>
        <p:nvPicPr>
          <p:cNvPr id="14" name="Picture 15" descr="Chart, line chart&#10;&#10;Description automatically generated">
            <a:extLst>
              <a:ext uri="{FF2B5EF4-FFF2-40B4-BE49-F238E27FC236}">
                <a16:creationId xmlns:a16="http://schemas.microsoft.com/office/drawing/2014/main" id="{6713BF0F-2E22-7B73-3C3D-BA3449B705A8}"/>
              </a:ext>
            </a:extLst>
          </p:cNvPr>
          <p:cNvPicPr>
            <a:picLocks noChangeAspect="1"/>
          </p:cNvPicPr>
          <p:nvPr/>
        </p:nvPicPr>
        <p:blipFill>
          <a:blip r:embed="rId4"/>
          <a:stretch>
            <a:fillRect/>
          </a:stretch>
        </p:blipFill>
        <p:spPr>
          <a:xfrm>
            <a:off x="6342671" y="2454371"/>
            <a:ext cx="2787196" cy="2443920"/>
          </a:xfrm>
          <a:prstGeom prst="rect">
            <a:avLst/>
          </a:prstGeom>
        </p:spPr>
      </p:pic>
      <p:sp>
        <p:nvSpPr>
          <p:cNvPr id="2" name="Google Shape;1725;p38">
            <a:extLst>
              <a:ext uri="{FF2B5EF4-FFF2-40B4-BE49-F238E27FC236}">
                <a16:creationId xmlns:a16="http://schemas.microsoft.com/office/drawing/2014/main" id="{ABF241A4-F26B-D974-F3FE-3C6B721430A3}"/>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4" name="Google Shape;1727;p38">
            <a:extLst>
              <a:ext uri="{FF2B5EF4-FFF2-40B4-BE49-F238E27FC236}">
                <a16:creationId xmlns:a16="http://schemas.microsoft.com/office/drawing/2014/main" id="{58CD474D-A33C-499F-C9E7-AE40BC99AAEA}"/>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6" name="Google Shape;1729;p38">
            <a:extLst>
              <a:ext uri="{FF2B5EF4-FFF2-40B4-BE49-F238E27FC236}">
                <a16:creationId xmlns:a16="http://schemas.microsoft.com/office/drawing/2014/main" id="{650225FD-2220-1144-9424-81381C3E21CA}"/>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7" name="Google Shape;1730;p38">
            <a:extLst>
              <a:ext uri="{FF2B5EF4-FFF2-40B4-BE49-F238E27FC236}">
                <a16:creationId xmlns:a16="http://schemas.microsoft.com/office/drawing/2014/main" id="{2C7308E6-94B6-47B9-9C5E-A2A42ACE40BB}"/>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8" name="Google Shape;98;p16">
            <a:extLst>
              <a:ext uri="{FF2B5EF4-FFF2-40B4-BE49-F238E27FC236}">
                <a16:creationId xmlns:a16="http://schemas.microsoft.com/office/drawing/2014/main" id="{6DE61CB5-26A1-F9F2-D08B-D97D729B18FC}"/>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Model Parameter</a:t>
            </a:r>
            <a:endParaRPr lang="en-US"/>
          </a:p>
        </p:txBody>
      </p:sp>
      <p:sp>
        <p:nvSpPr>
          <p:cNvPr id="10" name="Isosceles Triangle 9">
            <a:extLst>
              <a:ext uri="{FF2B5EF4-FFF2-40B4-BE49-F238E27FC236}">
                <a16:creationId xmlns:a16="http://schemas.microsoft.com/office/drawing/2014/main" id="{DF7709A3-31C9-882F-E0C0-146AC4DC9687}"/>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9" name="Group 8">
            <a:extLst>
              <a:ext uri="{FF2B5EF4-FFF2-40B4-BE49-F238E27FC236}">
                <a16:creationId xmlns:a16="http://schemas.microsoft.com/office/drawing/2014/main" id="{6DE6BA52-2337-EAAD-8D74-2A7EEFB88834}"/>
              </a:ext>
            </a:extLst>
          </p:cNvPr>
          <p:cNvGrpSpPr/>
          <p:nvPr/>
        </p:nvGrpSpPr>
        <p:grpSpPr>
          <a:xfrm>
            <a:off x="7067787" y="40328"/>
            <a:ext cx="1336964" cy="816126"/>
            <a:chOff x="7067787" y="40328"/>
            <a:chExt cx="1336964" cy="816126"/>
          </a:xfrm>
        </p:grpSpPr>
        <p:pic>
          <p:nvPicPr>
            <p:cNvPr id="11" name="Picture 4" descr="Land Transport Authority (LTA)">
              <a:extLst>
                <a:ext uri="{FF2B5EF4-FFF2-40B4-BE49-F238E27FC236}">
                  <a16:creationId xmlns:a16="http://schemas.microsoft.com/office/drawing/2014/main" id="{9EF61776-BC31-F58F-9F34-650330842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7;p15">
              <a:extLst>
                <a:ext uri="{FF2B5EF4-FFF2-40B4-BE49-F238E27FC236}">
                  <a16:creationId xmlns:a16="http://schemas.microsoft.com/office/drawing/2014/main" id="{8B23F597-8F33-9C24-CDF9-08010852985B}"/>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1060825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5" name="Google Shape;236;p28">
            <a:extLst>
              <a:ext uri="{FF2B5EF4-FFF2-40B4-BE49-F238E27FC236}">
                <a16:creationId xmlns:a16="http://schemas.microsoft.com/office/drawing/2014/main" id="{35D96366-30D1-C72A-58D0-CBC2E0261A5E}"/>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Predictive Models</a:t>
            </a:r>
            <a:endParaRPr lang="en-US"/>
          </a:p>
        </p:txBody>
      </p:sp>
      <p:cxnSp>
        <p:nvCxnSpPr>
          <p:cNvPr id="19" name="Straight Connector 18">
            <a:extLst>
              <a:ext uri="{FF2B5EF4-FFF2-40B4-BE49-F238E27FC236}">
                <a16:creationId xmlns:a16="http://schemas.microsoft.com/office/drawing/2014/main" id="{9359A543-4A81-87D1-4CD9-87AF1289BDC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C2BA53-0624-4A11-E180-FA667035046B}"/>
              </a:ext>
            </a:extLst>
          </p:cNvPr>
          <p:cNvSpPr txBox="1"/>
          <p:nvPr/>
        </p:nvSpPr>
        <p:spPr>
          <a:xfrm>
            <a:off x="2393288" y="962303"/>
            <a:ext cx="12699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Fira Sans"/>
              </a:rPr>
              <a:t>Bootstrap</a:t>
            </a:r>
          </a:p>
        </p:txBody>
      </p:sp>
      <p:pic>
        <p:nvPicPr>
          <p:cNvPr id="5" name="Picture 5" descr="Graphical user interface&#10;&#10;Description automatically generated">
            <a:extLst>
              <a:ext uri="{FF2B5EF4-FFF2-40B4-BE49-F238E27FC236}">
                <a16:creationId xmlns:a16="http://schemas.microsoft.com/office/drawing/2014/main" id="{10D8B707-FAAC-87B5-7889-BA39D4D3AD25}"/>
              </a:ext>
            </a:extLst>
          </p:cNvPr>
          <p:cNvPicPr>
            <a:picLocks noChangeAspect="1"/>
          </p:cNvPicPr>
          <p:nvPr/>
        </p:nvPicPr>
        <p:blipFill>
          <a:blip r:embed="rId3"/>
          <a:stretch>
            <a:fillRect/>
          </a:stretch>
        </p:blipFill>
        <p:spPr>
          <a:xfrm>
            <a:off x="2481714" y="1316842"/>
            <a:ext cx="3332843" cy="1881810"/>
          </a:xfrm>
          <a:prstGeom prst="rect">
            <a:avLst/>
          </a:prstGeom>
        </p:spPr>
      </p:pic>
      <p:sp>
        <p:nvSpPr>
          <p:cNvPr id="8" name="TextBox 7">
            <a:extLst>
              <a:ext uri="{FF2B5EF4-FFF2-40B4-BE49-F238E27FC236}">
                <a16:creationId xmlns:a16="http://schemas.microsoft.com/office/drawing/2014/main" id="{4E23E505-8978-038F-4B57-E8E0EFDBB9C8}"/>
              </a:ext>
            </a:extLst>
          </p:cNvPr>
          <p:cNvSpPr txBox="1"/>
          <p:nvPr/>
        </p:nvSpPr>
        <p:spPr>
          <a:xfrm>
            <a:off x="6085116" y="1521680"/>
            <a:ext cx="3087914"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Fira Sans" panose="020B0503050000020004" pitchFamily="34" charset="0"/>
                <a:cs typeface="Calibri"/>
              </a:rPr>
              <a:t>Each Decision Tree is build using a different subset of data from original dataset.</a:t>
            </a:r>
          </a:p>
          <a:p>
            <a:endParaRPr lang="en-US">
              <a:latin typeface="Fira Sans" panose="020B0503050000020004" pitchFamily="34" charset="0"/>
            </a:endParaRPr>
          </a:p>
          <a:p>
            <a:pPr>
              <a:buChar char="•"/>
            </a:pPr>
            <a:r>
              <a:rPr lang="en-US" sz="2000">
                <a:latin typeface="Fira Sans" panose="020B0503050000020004" pitchFamily="34" charset="0"/>
                <a:cs typeface="Calibri"/>
              </a:rPr>
              <a:t>Data points are selected with replacement from original dataset up to size of original dataset</a:t>
            </a:r>
          </a:p>
          <a:p>
            <a:pPr>
              <a:buChar char="•"/>
            </a:pPr>
            <a:endParaRPr lang="en-US" sz="2000">
              <a:latin typeface="Fira Sans" panose="020B0503050000020004" pitchFamily="34" charset="0"/>
              <a:cs typeface="Calibri"/>
            </a:endParaRPr>
          </a:p>
          <a:p>
            <a:pPr>
              <a:buChar char="•"/>
            </a:pPr>
            <a:endParaRPr lang="en-US" sz="2000">
              <a:latin typeface="Fira Sans" panose="020B0503050000020004" pitchFamily="34" charset="0"/>
              <a:cs typeface="Calibri"/>
            </a:endParaRPr>
          </a:p>
        </p:txBody>
      </p:sp>
      <p:pic>
        <p:nvPicPr>
          <p:cNvPr id="9" name="Picture 9" descr="A picture containing icon&#10;&#10;Description automatically generated">
            <a:extLst>
              <a:ext uri="{FF2B5EF4-FFF2-40B4-BE49-F238E27FC236}">
                <a16:creationId xmlns:a16="http://schemas.microsoft.com/office/drawing/2014/main" id="{8FD42FC1-58F8-6F21-F0F4-083F446F667E}"/>
              </a:ext>
            </a:extLst>
          </p:cNvPr>
          <p:cNvPicPr>
            <a:picLocks noChangeAspect="1"/>
          </p:cNvPicPr>
          <p:nvPr/>
        </p:nvPicPr>
        <p:blipFill>
          <a:blip r:embed="rId4"/>
          <a:stretch>
            <a:fillRect/>
          </a:stretch>
        </p:blipFill>
        <p:spPr>
          <a:xfrm>
            <a:off x="2422751" y="3255660"/>
            <a:ext cx="3450771" cy="1104609"/>
          </a:xfrm>
          <a:prstGeom prst="rect">
            <a:avLst/>
          </a:prstGeom>
        </p:spPr>
      </p:pic>
      <p:sp>
        <p:nvSpPr>
          <p:cNvPr id="10" name="Oval 9">
            <a:extLst>
              <a:ext uri="{FF2B5EF4-FFF2-40B4-BE49-F238E27FC236}">
                <a16:creationId xmlns:a16="http://schemas.microsoft.com/office/drawing/2014/main" id="{E6BB9752-5707-4F9F-6412-B49F8AB114C5}"/>
              </a:ext>
            </a:extLst>
          </p:cNvPr>
          <p:cNvSpPr/>
          <p:nvPr/>
        </p:nvSpPr>
        <p:spPr>
          <a:xfrm>
            <a:off x="5112723" y="2037648"/>
            <a:ext cx="825499" cy="317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25;p38">
            <a:extLst>
              <a:ext uri="{FF2B5EF4-FFF2-40B4-BE49-F238E27FC236}">
                <a16:creationId xmlns:a16="http://schemas.microsoft.com/office/drawing/2014/main" id="{D3C6E7D5-758F-1C55-FD7B-241E801834AF}"/>
              </a:ext>
            </a:extLst>
          </p:cNvPr>
          <p:cNvSpPr/>
          <p:nvPr/>
        </p:nvSpPr>
        <p:spPr>
          <a:xfrm>
            <a:off x="343345" y="1217665"/>
            <a:ext cx="1292236" cy="691483"/>
          </a:xfrm>
          <a:prstGeom prst="flowChartAlternateProcess">
            <a:avLst/>
          </a:prstGeom>
          <a:solidFill>
            <a:schemeClr val="accent1"/>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Logistic</a:t>
            </a:r>
            <a:br>
              <a:rPr lang="en" sz="1600" b="1">
                <a:solidFill>
                  <a:srgbClr val="434343"/>
                </a:solidFill>
                <a:latin typeface="Fira Sans"/>
                <a:sym typeface="Fira Sans"/>
              </a:rPr>
            </a:br>
            <a:r>
              <a:rPr lang="en" sz="1600" b="1">
                <a:solidFill>
                  <a:srgbClr val="434343"/>
                </a:solidFill>
                <a:latin typeface="Fira Sans"/>
              </a:rPr>
              <a:t>Regression</a:t>
            </a:r>
          </a:p>
        </p:txBody>
      </p:sp>
      <p:sp>
        <p:nvSpPr>
          <p:cNvPr id="6" name="Google Shape;1727;p38">
            <a:extLst>
              <a:ext uri="{FF2B5EF4-FFF2-40B4-BE49-F238E27FC236}">
                <a16:creationId xmlns:a16="http://schemas.microsoft.com/office/drawing/2014/main" id="{D171E39F-14E6-E31C-43CD-292716916797}"/>
              </a:ext>
            </a:extLst>
          </p:cNvPr>
          <p:cNvSpPr/>
          <p:nvPr/>
        </p:nvSpPr>
        <p:spPr>
          <a:xfrm>
            <a:off x="343345" y="2089852"/>
            <a:ext cx="1292236" cy="698453"/>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600" b="1">
                <a:solidFill>
                  <a:srgbClr val="434343"/>
                </a:solidFill>
                <a:latin typeface="Fira Sans"/>
                <a:sym typeface="Fira Sans"/>
              </a:rPr>
              <a:t>MARS</a:t>
            </a:r>
            <a:endParaRPr lang="en-US"/>
          </a:p>
        </p:txBody>
      </p:sp>
      <p:sp>
        <p:nvSpPr>
          <p:cNvPr id="7" name="Google Shape;1729;p38">
            <a:extLst>
              <a:ext uri="{FF2B5EF4-FFF2-40B4-BE49-F238E27FC236}">
                <a16:creationId xmlns:a16="http://schemas.microsoft.com/office/drawing/2014/main" id="{04767154-2815-4C01-D0C4-8EEB3C612D2A}"/>
              </a:ext>
            </a:extLst>
          </p:cNvPr>
          <p:cNvSpPr/>
          <p:nvPr/>
        </p:nvSpPr>
        <p:spPr>
          <a:xfrm>
            <a:off x="343345" y="3839232"/>
            <a:ext cx="1292236" cy="698453"/>
          </a:xfrm>
          <a:prstGeom prst="flowChartAlternateProcess">
            <a:avLst/>
          </a:prstGeom>
          <a:solidFill>
            <a:schemeClr val="lt2"/>
          </a:solidFill>
          <a:ln>
            <a:noFill/>
          </a:ln>
        </p:spPr>
        <p:txBody>
          <a:bodyPr spcFirstLastPara="1" wrap="square" lIns="91425" tIns="91425" rIns="91425" bIns="91425" anchor="ctr" anchorCtr="0">
            <a:noAutofit/>
          </a:bodyPr>
          <a:lstStyle/>
          <a:p>
            <a:pPr algn="ctr"/>
            <a:r>
              <a:rPr lang="en" sz="1600" b="1">
                <a:solidFill>
                  <a:srgbClr val="434343"/>
                </a:solidFill>
                <a:latin typeface="Fira Sans"/>
                <a:ea typeface="Fira Sans"/>
                <a:cs typeface="Fira Sans"/>
                <a:sym typeface="Fira Sans"/>
              </a:rPr>
              <a:t>Random Forest</a:t>
            </a:r>
            <a:endParaRPr sz="1600" b="1">
              <a:solidFill>
                <a:srgbClr val="434343"/>
              </a:solidFill>
              <a:latin typeface="Fira Sans"/>
              <a:ea typeface="Fira Sans"/>
              <a:cs typeface="Fira Sans"/>
              <a:sym typeface="Fira Sans"/>
            </a:endParaRPr>
          </a:p>
        </p:txBody>
      </p:sp>
      <p:sp>
        <p:nvSpPr>
          <p:cNvPr id="11" name="Google Shape;1730;p38">
            <a:extLst>
              <a:ext uri="{FF2B5EF4-FFF2-40B4-BE49-F238E27FC236}">
                <a16:creationId xmlns:a16="http://schemas.microsoft.com/office/drawing/2014/main" id="{123720E0-2698-341B-675A-97483144DA92}"/>
              </a:ext>
            </a:extLst>
          </p:cNvPr>
          <p:cNvSpPr/>
          <p:nvPr/>
        </p:nvSpPr>
        <p:spPr>
          <a:xfrm>
            <a:off x="343345" y="2968027"/>
            <a:ext cx="1292236" cy="691483"/>
          </a:xfrm>
          <a:prstGeom prst="flowChartAlternateProcess">
            <a:avLst/>
          </a:prstGeom>
          <a:solidFill>
            <a:schemeClr val="accent3"/>
          </a:solidFill>
          <a:ln>
            <a:noFill/>
          </a:ln>
        </p:spPr>
        <p:txBody>
          <a:bodyPr spcFirstLastPara="1" wrap="square" lIns="91425" tIns="91425" rIns="91425" bIns="91425" anchor="ctr" anchorCtr="0">
            <a:noAutofit/>
          </a:bodyPr>
          <a:lstStyle/>
          <a:p>
            <a:pPr algn="ctr"/>
            <a:r>
              <a:rPr lang="en" sz="1600" b="1">
                <a:solidFill>
                  <a:srgbClr val="434343"/>
                </a:solidFill>
                <a:latin typeface="Fira Sans"/>
                <a:sym typeface="Fira Sans"/>
              </a:rPr>
              <a:t>Neural Network</a:t>
            </a:r>
            <a:endParaRPr lang="en-US"/>
          </a:p>
        </p:txBody>
      </p:sp>
      <p:sp>
        <p:nvSpPr>
          <p:cNvPr id="12" name="Google Shape;98;p16">
            <a:extLst>
              <a:ext uri="{FF2B5EF4-FFF2-40B4-BE49-F238E27FC236}">
                <a16:creationId xmlns:a16="http://schemas.microsoft.com/office/drawing/2014/main" id="{BC09310F-82CB-C3BE-938E-C20FD36E159B}"/>
              </a:ext>
            </a:extLst>
          </p:cNvPr>
          <p:cNvSpPr txBox="1"/>
          <p:nvPr/>
        </p:nvSpPr>
        <p:spPr>
          <a:xfrm>
            <a:off x="56689" y="877343"/>
            <a:ext cx="1865548" cy="267900"/>
          </a:xfrm>
          <a:prstGeom prst="rect">
            <a:avLst/>
          </a:prstGeom>
          <a:noFill/>
          <a:ln>
            <a:noFill/>
          </a:ln>
        </p:spPr>
        <p:txBody>
          <a:bodyPr spcFirstLastPara="1" wrap="square" lIns="91425" tIns="91425" rIns="91425" bIns="91425" anchor="ctr" anchorCtr="0">
            <a:noAutofit/>
          </a:bodyPr>
          <a:lstStyle/>
          <a:p>
            <a:pPr algn="ctr"/>
            <a:r>
              <a:rPr lang="en" sz="1600" b="1">
                <a:solidFill>
                  <a:schemeClr val="dk1"/>
                </a:solidFill>
                <a:latin typeface="Fira Sans Medium"/>
                <a:sym typeface="Fira Sans"/>
              </a:rPr>
              <a:t>What is</a:t>
            </a:r>
            <a:endParaRPr lang="en-US"/>
          </a:p>
        </p:txBody>
      </p:sp>
      <p:sp>
        <p:nvSpPr>
          <p:cNvPr id="14" name="Isosceles Triangle 13">
            <a:extLst>
              <a:ext uri="{FF2B5EF4-FFF2-40B4-BE49-F238E27FC236}">
                <a16:creationId xmlns:a16="http://schemas.microsoft.com/office/drawing/2014/main" id="{0DE72DFB-A65F-51EE-327E-3214ACA319DB}"/>
              </a:ext>
            </a:extLst>
          </p:cNvPr>
          <p:cNvSpPr/>
          <p:nvPr/>
        </p:nvSpPr>
        <p:spPr>
          <a:xfrm rot="5400000">
            <a:off x="1808181" y="3920851"/>
            <a:ext cx="634999" cy="535214"/>
          </a:xfrm>
          <a:prstGeom prst="triangle">
            <a:avLst/>
          </a:prstGeom>
          <a:solidFill>
            <a:schemeClr val="tx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3" name="Group 12">
            <a:extLst>
              <a:ext uri="{FF2B5EF4-FFF2-40B4-BE49-F238E27FC236}">
                <a16:creationId xmlns:a16="http://schemas.microsoft.com/office/drawing/2014/main" id="{B6A983C6-8663-058E-13A8-9C29A7160595}"/>
              </a:ext>
            </a:extLst>
          </p:cNvPr>
          <p:cNvGrpSpPr/>
          <p:nvPr/>
        </p:nvGrpSpPr>
        <p:grpSpPr>
          <a:xfrm>
            <a:off x="7067787" y="40328"/>
            <a:ext cx="1336964" cy="816126"/>
            <a:chOff x="7067787" y="40328"/>
            <a:chExt cx="1336964" cy="816126"/>
          </a:xfrm>
        </p:grpSpPr>
        <p:pic>
          <p:nvPicPr>
            <p:cNvPr id="16" name="Picture 4" descr="Land Transport Authority (LTA)">
              <a:extLst>
                <a:ext uri="{FF2B5EF4-FFF2-40B4-BE49-F238E27FC236}">
                  <a16:creationId xmlns:a16="http://schemas.microsoft.com/office/drawing/2014/main" id="{981C5533-2120-3C17-C50D-528266EDC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7787" y="40328"/>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57;p15">
              <a:extLst>
                <a:ext uri="{FF2B5EF4-FFF2-40B4-BE49-F238E27FC236}">
                  <a16:creationId xmlns:a16="http://schemas.microsoft.com/office/drawing/2014/main" id="{86C91F9F-0C0D-459F-0132-4A4D8A620FB5}"/>
                </a:ext>
              </a:extLst>
            </p:cNvPr>
            <p:cNvSpPr txBox="1">
              <a:spLocks/>
            </p:cNvSpPr>
            <p:nvPr/>
          </p:nvSpPr>
          <p:spPr>
            <a:xfrm>
              <a:off x="7379209" y="448868"/>
              <a:ext cx="959066"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Loy Sheng</a:t>
              </a:r>
              <a:endParaRPr lang="en-US" b="1">
                <a:solidFill>
                  <a:schemeClr val="accent5">
                    <a:lumMod val="10000"/>
                  </a:schemeClr>
                </a:solidFill>
              </a:endParaRPr>
            </a:p>
          </p:txBody>
        </p:sp>
      </p:grpSp>
    </p:spTree>
    <p:extLst>
      <p:ext uri="{BB962C8B-B14F-4D97-AF65-F5344CB8AC3E}">
        <p14:creationId xmlns:p14="http://schemas.microsoft.com/office/powerpoint/2010/main" val="307241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Business Problem</a:t>
            </a:r>
            <a:endParaRPr lang="en-US" b="1">
              <a:solidFill>
                <a:schemeClr val="tx1"/>
              </a:solidFill>
              <a:latin typeface="Fira Sans" panose="020B0503050000020004" pitchFamily="34" charset="0"/>
            </a:endParaRP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98;p16">
            <a:extLst>
              <a:ext uri="{FF2B5EF4-FFF2-40B4-BE49-F238E27FC236}">
                <a16:creationId xmlns:a16="http://schemas.microsoft.com/office/drawing/2014/main" id="{DFE897B1-A945-9480-F723-9737F9FD81D0}"/>
              </a:ext>
            </a:extLst>
          </p:cNvPr>
          <p:cNvSpPr txBox="1"/>
          <p:nvPr/>
        </p:nvSpPr>
        <p:spPr>
          <a:xfrm>
            <a:off x="529948" y="1076712"/>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Current Measures</a:t>
            </a:r>
            <a:endParaRPr lang="en-US"/>
          </a:p>
        </p:txBody>
      </p:sp>
      <p:sp>
        <p:nvSpPr>
          <p:cNvPr id="17" name="Rectangle: Rounded Corners 16">
            <a:extLst>
              <a:ext uri="{FF2B5EF4-FFF2-40B4-BE49-F238E27FC236}">
                <a16:creationId xmlns:a16="http://schemas.microsoft.com/office/drawing/2014/main" id="{2B15F806-EF7C-EC2E-8ADB-DCDDF5F7807E}"/>
              </a:ext>
            </a:extLst>
          </p:cNvPr>
          <p:cNvSpPr/>
          <p:nvPr/>
        </p:nvSpPr>
        <p:spPr>
          <a:xfrm>
            <a:off x="1326581" y="3739695"/>
            <a:ext cx="2614448" cy="5583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Simulation</a:t>
            </a:r>
            <a:r>
              <a:rPr lang="en-US">
                <a:solidFill>
                  <a:schemeClr val="tx1"/>
                </a:solidFill>
                <a:latin typeface="Fira Sans"/>
                <a:ea typeface="Roboto"/>
                <a:cs typeface="Arial"/>
              </a:rPr>
              <a:t> </a:t>
            </a:r>
            <a:r>
              <a:rPr lang="en-US" b="1">
                <a:solidFill>
                  <a:schemeClr val="tx1"/>
                </a:solidFill>
                <a:latin typeface="Fira Sans"/>
                <a:ea typeface="Roboto"/>
                <a:cs typeface="Arial"/>
              </a:rPr>
              <a:t>Training</a:t>
            </a:r>
            <a:endParaRPr lang="en-US" b="1">
              <a:solidFill>
                <a:schemeClr val="tx1"/>
              </a:solidFill>
              <a:latin typeface="Fira Sans"/>
            </a:endParaRPr>
          </a:p>
        </p:txBody>
      </p:sp>
      <p:pic>
        <p:nvPicPr>
          <p:cNvPr id="18" name="Picture 18">
            <a:extLst>
              <a:ext uri="{FF2B5EF4-FFF2-40B4-BE49-F238E27FC236}">
                <a16:creationId xmlns:a16="http://schemas.microsoft.com/office/drawing/2014/main" id="{1A07500A-1392-CD80-71F4-271557BAD899}"/>
              </a:ext>
            </a:extLst>
          </p:cNvPr>
          <p:cNvPicPr>
            <a:picLocks noChangeAspect="1"/>
          </p:cNvPicPr>
          <p:nvPr/>
        </p:nvPicPr>
        <p:blipFill>
          <a:blip r:embed="rId3"/>
          <a:stretch>
            <a:fillRect/>
          </a:stretch>
        </p:blipFill>
        <p:spPr>
          <a:xfrm>
            <a:off x="925875" y="1628102"/>
            <a:ext cx="3413234" cy="1930618"/>
          </a:xfrm>
          <a:prstGeom prst="rect">
            <a:avLst/>
          </a:prstGeom>
        </p:spPr>
      </p:pic>
      <p:sp>
        <p:nvSpPr>
          <p:cNvPr id="7" name="Rectangle 6">
            <a:extLst>
              <a:ext uri="{FF2B5EF4-FFF2-40B4-BE49-F238E27FC236}">
                <a16:creationId xmlns:a16="http://schemas.microsoft.com/office/drawing/2014/main" id="{A3CAA9F4-5CE2-E2F0-9105-E3F9E9A77CEC}"/>
              </a:ext>
            </a:extLst>
          </p:cNvPr>
          <p:cNvSpPr/>
          <p:nvPr/>
        </p:nvSpPr>
        <p:spPr>
          <a:xfrm>
            <a:off x="4888623" y="1628446"/>
            <a:ext cx="3218793" cy="2667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Sans-Serif"/>
              <a:buChar char="v"/>
            </a:pPr>
            <a:endParaRPr lang="en-US" sz="1200">
              <a:solidFill>
                <a:schemeClr val="tx1"/>
              </a:solidFill>
              <a:latin typeface="Roboto"/>
              <a:ea typeface="+mn-lt"/>
              <a:cs typeface="+mn-lt"/>
            </a:endParaRPr>
          </a:p>
          <a:p>
            <a:pPr marL="285750" indent="-285750">
              <a:buFont typeface="Wingdings,Sans-Serif"/>
              <a:buChar char="v"/>
            </a:pPr>
            <a:endParaRPr lang="en-US" sz="1200">
              <a:solidFill>
                <a:schemeClr val="tx1"/>
              </a:solidFill>
              <a:latin typeface="Roboto"/>
              <a:ea typeface="+mn-lt"/>
              <a:cs typeface="+mn-lt"/>
            </a:endParaRPr>
          </a:p>
        </p:txBody>
      </p:sp>
      <p:sp>
        <p:nvSpPr>
          <p:cNvPr id="15" name="TextBox 14">
            <a:extLst>
              <a:ext uri="{FF2B5EF4-FFF2-40B4-BE49-F238E27FC236}">
                <a16:creationId xmlns:a16="http://schemas.microsoft.com/office/drawing/2014/main" id="{DD398F8C-B95A-23D6-A8CE-B7158F5F56AF}"/>
              </a:ext>
            </a:extLst>
          </p:cNvPr>
          <p:cNvSpPr txBox="1"/>
          <p:nvPr/>
        </p:nvSpPr>
        <p:spPr>
          <a:xfrm>
            <a:off x="4998699" y="1545349"/>
            <a:ext cx="305653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v"/>
            </a:pPr>
            <a:endParaRPr lang="en-US" sz="1300">
              <a:solidFill>
                <a:schemeClr val="tx1"/>
              </a:solidFill>
              <a:latin typeface="Fira Sans"/>
            </a:endParaRPr>
          </a:p>
          <a:p>
            <a:pPr marL="285750" indent="-285750">
              <a:buFont typeface="Wingdings,Sans-Serif"/>
              <a:buChar char="v"/>
            </a:pPr>
            <a:r>
              <a:rPr lang="en-US" sz="1300">
                <a:solidFill>
                  <a:schemeClr val="tx1"/>
                </a:solidFill>
                <a:latin typeface="Fira Sans"/>
              </a:rPr>
              <a:t>Compulsory simulation training for all learner motorists</a:t>
            </a:r>
          </a:p>
          <a:p>
            <a:pPr marL="285750" indent="-285750">
              <a:buFont typeface="Wingdings,Sans-Serif"/>
              <a:buChar char="v"/>
            </a:pPr>
            <a:endParaRPr lang="en-US" sz="1300">
              <a:solidFill>
                <a:schemeClr val="tx1"/>
              </a:solidFill>
              <a:latin typeface="Fira Sans"/>
            </a:endParaRPr>
          </a:p>
          <a:p>
            <a:pPr marL="285750" indent="-285750">
              <a:buFont typeface="Wingdings,Sans-Serif"/>
              <a:buChar char="v"/>
            </a:pPr>
            <a:r>
              <a:rPr lang="en-US" sz="1300">
                <a:solidFill>
                  <a:schemeClr val="tx1"/>
                </a:solidFill>
                <a:latin typeface="Fira Sans"/>
              </a:rPr>
              <a:t>Training scenarios based on top 10 causes of traffic accidents</a:t>
            </a:r>
          </a:p>
          <a:p>
            <a:pPr marL="285750" indent="-285750">
              <a:buFont typeface="Wingdings,Sans-Serif"/>
              <a:buChar char="v"/>
            </a:pPr>
            <a:endParaRPr lang="en-US" sz="1300">
              <a:solidFill>
                <a:schemeClr val="tx1"/>
              </a:solidFill>
              <a:latin typeface="Fira Sans"/>
            </a:endParaRPr>
          </a:p>
          <a:p>
            <a:pPr marL="285750" indent="-285750">
              <a:buFont typeface="Wingdings,Sans-Serif"/>
              <a:buChar char="v"/>
            </a:pPr>
            <a:r>
              <a:rPr lang="en-US" sz="1300">
                <a:solidFill>
                  <a:schemeClr val="tx1"/>
                </a:solidFill>
                <a:latin typeface="Fira Sans"/>
              </a:rPr>
              <a:t>Practice in safe and controlled environment</a:t>
            </a:r>
          </a:p>
          <a:p>
            <a:pPr marL="285750" indent="-285750">
              <a:buFont typeface="Wingdings,Sans-Serif"/>
              <a:buChar char="v"/>
            </a:pPr>
            <a:endParaRPr lang="en-US" sz="1300">
              <a:solidFill>
                <a:schemeClr val="tx1"/>
              </a:solidFill>
              <a:latin typeface="Fira Sans"/>
            </a:endParaRPr>
          </a:p>
          <a:p>
            <a:pPr marL="285750" indent="-285750">
              <a:buFont typeface="Wingdings,Sans-Serif"/>
              <a:buChar char="v"/>
            </a:pPr>
            <a:r>
              <a:rPr lang="en-US" sz="1300">
                <a:solidFill>
                  <a:schemeClr val="tx1"/>
                </a:solidFill>
                <a:latin typeface="Fira Sans"/>
              </a:rPr>
              <a:t>Teach safe practices to new drivers</a:t>
            </a:r>
          </a:p>
        </p:txBody>
      </p:sp>
      <p:pic>
        <p:nvPicPr>
          <p:cNvPr id="2" name="Picture 4" descr="Land Transport Authority (LTA)">
            <a:extLst>
              <a:ext uri="{FF2B5EF4-FFF2-40B4-BE49-F238E27FC236}">
                <a16:creationId xmlns:a16="http://schemas.microsoft.com/office/drawing/2014/main" id="{4F94FA04-EE86-3101-333C-9B10B7646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p15">
            <a:extLst>
              <a:ext uri="{FF2B5EF4-FFF2-40B4-BE49-F238E27FC236}">
                <a16:creationId xmlns:a16="http://schemas.microsoft.com/office/drawing/2014/main" id="{118EB6E5-A400-5BA6-39B1-3F141340ACF5}"/>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227656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263FD64-1EC7-DFF5-86A3-2E5C0FA3ABD6}"/>
              </a:ext>
            </a:extLst>
          </p:cNvPr>
          <p:cNvSpPr/>
          <p:nvPr/>
        </p:nvSpPr>
        <p:spPr>
          <a:xfrm>
            <a:off x="637495" y="3482750"/>
            <a:ext cx="7817303" cy="5512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Heinrich Domino Theory</a:t>
            </a:r>
            <a:endParaRPr lang="en-US" b="1">
              <a:solidFill>
                <a:schemeClr val="tx1"/>
              </a:solidFill>
              <a:latin typeface="Fira Sans"/>
              <a:cs typeface="Arial"/>
            </a:endParaRPr>
          </a:p>
        </p:txBody>
      </p:sp>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panose="020B0503050000020004" pitchFamily="34" charset="0"/>
              </a:rPr>
              <a:t>Business Problem</a:t>
            </a:r>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Google Shape;98;p16">
            <a:extLst>
              <a:ext uri="{FF2B5EF4-FFF2-40B4-BE49-F238E27FC236}">
                <a16:creationId xmlns:a16="http://schemas.microsoft.com/office/drawing/2014/main" id="{A17F9869-0ABF-8833-7CAC-330467755817}"/>
              </a:ext>
            </a:extLst>
          </p:cNvPr>
          <p:cNvSpPr txBox="1"/>
          <p:nvPr/>
        </p:nvSpPr>
        <p:spPr>
          <a:xfrm>
            <a:off x="529949" y="1110730"/>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Underlying Issue</a:t>
            </a:r>
            <a:endParaRPr lang="en-US">
              <a:solidFill>
                <a:schemeClr val="dk1"/>
              </a:solidFill>
            </a:endParaRPr>
          </a:p>
        </p:txBody>
      </p:sp>
      <p:sp>
        <p:nvSpPr>
          <p:cNvPr id="3" name="Rectangle 2">
            <a:extLst>
              <a:ext uri="{FF2B5EF4-FFF2-40B4-BE49-F238E27FC236}">
                <a16:creationId xmlns:a16="http://schemas.microsoft.com/office/drawing/2014/main" id="{B1C411C3-BFB4-16CC-D02A-29766C1AC30D}"/>
              </a:ext>
            </a:extLst>
          </p:cNvPr>
          <p:cNvSpPr/>
          <p:nvPr/>
        </p:nvSpPr>
        <p:spPr>
          <a:xfrm>
            <a:off x="630691" y="1713821"/>
            <a:ext cx="7817303" cy="55121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Multi-faceted Problem</a:t>
            </a:r>
            <a:endParaRPr lang="en-US" b="1">
              <a:solidFill>
                <a:schemeClr val="tx1"/>
              </a:solidFill>
              <a:latin typeface="Fira Sans"/>
              <a:ea typeface="Roboto"/>
              <a:cs typeface="Roboto"/>
            </a:endParaRPr>
          </a:p>
        </p:txBody>
      </p:sp>
      <p:sp>
        <p:nvSpPr>
          <p:cNvPr id="4" name="Isosceles Triangle 3">
            <a:extLst>
              <a:ext uri="{FF2B5EF4-FFF2-40B4-BE49-F238E27FC236}">
                <a16:creationId xmlns:a16="http://schemas.microsoft.com/office/drawing/2014/main" id="{16EE17FF-4EFA-8F96-9233-3E4FD6C8194C}"/>
              </a:ext>
            </a:extLst>
          </p:cNvPr>
          <p:cNvSpPr/>
          <p:nvPr/>
        </p:nvSpPr>
        <p:spPr>
          <a:xfrm rot="10800000">
            <a:off x="627971" y="2358797"/>
            <a:ext cx="7824104" cy="12926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3844DF-F4A0-4D10-F241-20D42127A767}"/>
              </a:ext>
            </a:extLst>
          </p:cNvPr>
          <p:cNvSpPr/>
          <p:nvPr/>
        </p:nvSpPr>
        <p:spPr>
          <a:xfrm>
            <a:off x="630690" y="2564266"/>
            <a:ext cx="1204233" cy="401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Roboto"/>
                <a:cs typeface="Arial"/>
              </a:rPr>
              <a:t>Human Error</a:t>
            </a:r>
            <a:endParaRPr lang="en-US">
              <a:solidFill>
                <a:schemeClr val="tx1"/>
              </a:solidFill>
              <a:latin typeface="Fira Sans"/>
              <a:ea typeface="Roboto"/>
              <a:cs typeface="Roboto"/>
            </a:endParaRPr>
          </a:p>
        </p:txBody>
      </p:sp>
      <p:pic>
        <p:nvPicPr>
          <p:cNvPr id="7" name="Picture 7" descr="Icon&#10;&#10;Description automatically generated">
            <a:extLst>
              <a:ext uri="{FF2B5EF4-FFF2-40B4-BE49-F238E27FC236}">
                <a16:creationId xmlns:a16="http://schemas.microsoft.com/office/drawing/2014/main" id="{AF3B194F-29F6-C950-B5FD-0424F8AA2E1D}"/>
              </a:ext>
            </a:extLst>
          </p:cNvPr>
          <p:cNvPicPr>
            <a:picLocks noChangeAspect="1"/>
          </p:cNvPicPr>
          <p:nvPr/>
        </p:nvPicPr>
        <p:blipFill>
          <a:blip r:embed="rId3"/>
          <a:stretch>
            <a:fillRect/>
          </a:stretch>
        </p:blipFill>
        <p:spPr>
          <a:xfrm>
            <a:off x="3050722" y="1724027"/>
            <a:ext cx="491218" cy="498021"/>
          </a:xfrm>
          <a:prstGeom prst="rect">
            <a:avLst/>
          </a:prstGeom>
        </p:spPr>
      </p:pic>
      <p:sp>
        <p:nvSpPr>
          <p:cNvPr id="8" name="Rectangle 7">
            <a:extLst>
              <a:ext uri="{FF2B5EF4-FFF2-40B4-BE49-F238E27FC236}">
                <a16:creationId xmlns:a16="http://schemas.microsoft.com/office/drawing/2014/main" id="{582CCBAE-9298-2AFD-2737-39FF1C59030C}"/>
              </a:ext>
            </a:extLst>
          </p:cNvPr>
          <p:cNvSpPr/>
          <p:nvPr/>
        </p:nvSpPr>
        <p:spPr>
          <a:xfrm>
            <a:off x="2005011" y="2564266"/>
            <a:ext cx="1782536" cy="401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Roboto"/>
                <a:cs typeface="Arial"/>
              </a:rPr>
              <a:t>Vehicle Malfunction</a:t>
            </a:r>
          </a:p>
        </p:txBody>
      </p:sp>
      <p:sp>
        <p:nvSpPr>
          <p:cNvPr id="14" name="Rectangle 13">
            <a:extLst>
              <a:ext uri="{FF2B5EF4-FFF2-40B4-BE49-F238E27FC236}">
                <a16:creationId xmlns:a16="http://schemas.microsoft.com/office/drawing/2014/main" id="{00693FA7-1BB9-5B5C-97FF-14C11F9C97C4}"/>
              </a:ext>
            </a:extLst>
          </p:cNvPr>
          <p:cNvSpPr/>
          <p:nvPr/>
        </p:nvSpPr>
        <p:spPr>
          <a:xfrm>
            <a:off x="3950831" y="2564265"/>
            <a:ext cx="1251857" cy="401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Roboto"/>
                <a:cs typeface="Arial"/>
              </a:rPr>
              <a:t>Road Design</a:t>
            </a:r>
            <a:endParaRPr lang="en-US">
              <a:solidFill>
                <a:schemeClr val="tx1"/>
              </a:solidFill>
              <a:latin typeface="Fira Sans"/>
              <a:cs typeface="Arial"/>
            </a:endParaRPr>
          </a:p>
        </p:txBody>
      </p:sp>
      <p:sp>
        <p:nvSpPr>
          <p:cNvPr id="20" name="Rectangle 19">
            <a:extLst>
              <a:ext uri="{FF2B5EF4-FFF2-40B4-BE49-F238E27FC236}">
                <a16:creationId xmlns:a16="http://schemas.microsoft.com/office/drawing/2014/main" id="{9E49EA3E-D3BE-0AFD-C902-85362BA09E9C}"/>
              </a:ext>
            </a:extLst>
          </p:cNvPr>
          <p:cNvSpPr/>
          <p:nvPr/>
        </p:nvSpPr>
        <p:spPr>
          <a:xfrm>
            <a:off x="5359169" y="2564266"/>
            <a:ext cx="1796143" cy="401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Roboto"/>
                <a:cs typeface="Arial"/>
              </a:rPr>
              <a:t>Weather Conditions</a:t>
            </a:r>
            <a:endParaRPr lang="en-US">
              <a:solidFill>
                <a:schemeClr val="tx1"/>
              </a:solidFill>
              <a:latin typeface="Fira Sans"/>
              <a:cs typeface="Arial"/>
            </a:endParaRPr>
          </a:p>
        </p:txBody>
      </p:sp>
      <p:sp>
        <p:nvSpPr>
          <p:cNvPr id="21" name="Rectangle 20">
            <a:extLst>
              <a:ext uri="{FF2B5EF4-FFF2-40B4-BE49-F238E27FC236}">
                <a16:creationId xmlns:a16="http://schemas.microsoft.com/office/drawing/2014/main" id="{16122316-0788-83BC-1DE2-0EA434C48FEA}"/>
              </a:ext>
            </a:extLst>
          </p:cNvPr>
          <p:cNvSpPr/>
          <p:nvPr/>
        </p:nvSpPr>
        <p:spPr>
          <a:xfrm>
            <a:off x="7311795" y="2564266"/>
            <a:ext cx="1156607" cy="401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Fira Sans"/>
                <a:ea typeface="Roboto"/>
                <a:cs typeface="Arial"/>
              </a:rPr>
              <a:t>Jaywalking</a:t>
            </a:r>
          </a:p>
        </p:txBody>
      </p:sp>
      <p:sp>
        <p:nvSpPr>
          <p:cNvPr id="23" name="Isosceles Triangle 22">
            <a:extLst>
              <a:ext uri="{FF2B5EF4-FFF2-40B4-BE49-F238E27FC236}">
                <a16:creationId xmlns:a16="http://schemas.microsoft.com/office/drawing/2014/main" id="{467C2804-43BF-3E6D-A576-6D3C3E973FE4}"/>
              </a:ext>
            </a:extLst>
          </p:cNvPr>
          <p:cNvSpPr/>
          <p:nvPr/>
        </p:nvSpPr>
        <p:spPr>
          <a:xfrm rot="10800000">
            <a:off x="627970" y="3148011"/>
            <a:ext cx="7824104" cy="12926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4" descr="Icon&#10;&#10;Description automatically generated">
            <a:extLst>
              <a:ext uri="{FF2B5EF4-FFF2-40B4-BE49-F238E27FC236}">
                <a16:creationId xmlns:a16="http://schemas.microsoft.com/office/drawing/2014/main" id="{4A4076D6-36E5-73F5-ADD1-9AE2A2F11B9D}"/>
              </a:ext>
            </a:extLst>
          </p:cNvPr>
          <p:cNvPicPr>
            <a:picLocks noChangeAspect="1"/>
          </p:cNvPicPr>
          <p:nvPr/>
        </p:nvPicPr>
        <p:blipFill>
          <a:blip r:embed="rId4"/>
          <a:stretch>
            <a:fillRect/>
          </a:stretch>
        </p:blipFill>
        <p:spPr>
          <a:xfrm>
            <a:off x="2819400" y="3465739"/>
            <a:ext cx="586468" cy="579665"/>
          </a:xfrm>
          <a:prstGeom prst="rect">
            <a:avLst/>
          </a:prstGeom>
        </p:spPr>
      </p:pic>
      <p:pic>
        <p:nvPicPr>
          <p:cNvPr id="2" name="Picture 4" descr="Land Transport Authority (LTA)">
            <a:extLst>
              <a:ext uri="{FF2B5EF4-FFF2-40B4-BE49-F238E27FC236}">
                <a16:creationId xmlns:a16="http://schemas.microsoft.com/office/drawing/2014/main" id="{FCF2E582-62F7-6B10-2E1C-A9F2424D6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57;p15">
            <a:extLst>
              <a:ext uri="{FF2B5EF4-FFF2-40B4-BE49-F238E27FC236}">
                <a16:creationId xmlns:a16="http://schemas.microsoft.com/office/drawing/2014/main" id="{53D78F14-0768-F645-2DF8-F88527CFE18C}"/>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52907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p16">
            <a:extLst>
              <a:ext uri="{FF2B5EF4-FFF2-40B4-BE49-F238E27FC236}">
                <a16:creationId xmlns:a16="http://schemas.microsoft.com/office/drawing/2014/main" id="{B24985D6-E41A-C0E6-6B19-0F597ACF0DCE}"/>
              </a:ext>
            </a:extLst>
          </p:cNvPr>
          <p:cNvSpPr txBox="1">
            <a:spLocks noGrp="1"/>
          </p:cNvSpPr>
          <p:nvPr>
            <p:ph type="title"/>
          </p:nvPr>
        </p:nvSpPr>
        <p:spPr>
          <a:xfrm>
            <a:off x="457200" y="411475"/>
            <a:ext cx="82296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1" name="Google Shape;236;p28">
            <a:extLst>
              <a:ext uri="{FF2B5EF4-FFF2-40B4-BE49-F238E27FC236}">
                <a16:creationId xmlns:a16="http://schemas.microsoft.com/office/drawing/2014/main" id="{52A49B49-B9C8-E55A-CFD4-43EBB8AC8502}"/>
              </a:ext>
            </a:extLst>
          </p:cNvPr>
          <p:cNvSpPr txBox="1">
            <a:spLocks noGrp="1"/>
          </p:cNvSpPr>
          <p:nvPr/>
        </p:nvSpPr>
        <p:spPr>
          <a:xfrm>
            <a:off x="531650" y="171443"/>
            <a:ext cx="77040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udiowide"/>
              <a:buNone/>
              <a:defRPr sz="30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pPr algn="l"/>
            <a:r>
              <a:rPr lang="en-US" b="1">
                <a:solidFill>
                  <a:schemeClr val="tx1"/>
                </a:solidFill>
                <a:latin typeface="Fira Sans"/>
              </a:rPr>
              <a:t>Objectives</a:t>
            </a:r>
            <a:endParaRPr lang="en-US"/>
          </a:p>
        </p:txBody>
      </p:sp>
      <p:cxnSp>
        <p:nvCxnSpPr>
          <p:cNvPr id="13" name="Straight Connector 12">
            <a:extLst>
              <a:ext uri="{FF2B5EF4-FFF2-40B4-BE49-F238E27FC236}">
                <a16:creationId xmlns:a16="http://schemas.microsoft.com/office/drawing/2014/main" id="{97C4AA2E-D2B5-6F14-BAE9-E03FDFD73211}"/>
              </a:ext>
            </a:extLst>
          </p:cNvPr>
          <p:cNvCxnSpPr>
            <a:cxnSpLocks/>
          </p:cNvCxnSpPr>
          <p:nvPr/>
        </p:nvCxnSpPr>
        <p:spPr>
          <a:xfrm>
            <a:off x="637309" y="744142"/>
            <a:ext cx="777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98;p16">
            <a:extLst>
              <a:ext uri="{FF2B5EF4-FFF2-40B4-BE49-F238E27FC236}">
                <a16:creationId xmlns:a16="http://schemas.microsoft.com/office/drawing/2014/main" id="{45A47A96-6B3D-F1E3-709D-1FB6F2DB0E3A}"/>
              </a:ext>
            </a:extLst>
          </p:cNvPr>
          <p:cNvSpPr txBox="1"/>
          <p:nvPr/>
        </p:nvSpPr>
        <p:spPr>
          <a:xfrm>
            <a:off x="529948" y="1076712"/>
            <a:ext cx="2839652" cy="2679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Medium"/>
                <a:sym typeface="Fira Sans"/>
              </a:rPr>
              <a:t>Business Objectives</a:t>
            </a:r>
            <a:endParaRPr lang="en-US"/>
          </a:p>
        </p:txBody>
      </p:sp>
      <p:sp>
        <p:nvSpPr>
          <p:cNvPr id="5" name="Rectangle 4">
            <a:extLst>
              <a:ext uri="{FF2B5EF4-FFF2-40B4-BE49-F238E27FC236}">
                <a16:creationId xmlns:a16="http://schemas.microsoft.com/office/drawing/2014/main" id="{B1EFA078-F0F0-0969-8928-7254122C91E2}"/>
              </a:ext>
            </a:extLst>
          </p:cNvPr>
          <p:cNvSpPr/>
          <p:nvPr/>
        </p:nvSpPr>
        <p:spPr>
          <a:xfrm>
            <a:off x="708622" y="1912980"/>
            <a:ext cx="7817303" cy="5512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Reduce traffic accidents in Singapore</a:t>
            </a:r>
            <a:endParaRPr lang="en-US" b="1">
              <a:solidFill>
                <a:schemeClr val="tx1"/>
              </a:solidFill>
              <a:latin typeface="Fira Sans"/>
              <a:cs typeface="Arial"/>
            </a:endParaRPr>
          </a:p>
        </p:txBody>
      </p:sp>
      <p:sp>
        <p:nvSpPr>
          <p:cNvPr id="9" name="Isosceles Triangle 8">
            <a:extLst>
              <a:ext uri="{FF2B5EF4-FFF2-40B4-BE49-F238E27FC236}">
                <a16:creationId xmlns:a16="http://schemas.microsoft.com/office/drawing/2014/main" id="{765279EA-968E-B6D2-A8BF-A35FDEA8F712}"/>
              </a:ext>
            </a:extLst>
          </p:cNvPr>
          <p:cNvSpPr/>
          <p:nvPr/>
        </p:nvSpPr>
        <p:spPr>
          <a:xfrm rot="10800000">
            <a:off x="705902" y="2557956"/>
            <a:ext cx="7824104" cy="12926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a:extLst>
              <a:ext uri="{FF2B5EF4-FFF2-40B4-BE49-F238E27FC236}">
                <a16:creationId xmlns:a16="http://schemas.microsoft.com/office/drawing/2014/main" id="{4F033D9B-F2B8-D4F8-9685-EE345CA3E4D8}"/>
              </a:ext>
            </a:extLst>
          </p:cNvPr>
          <p:cNvPicPr>
            <a:picLocks noChangeAspect="1"/>
          </p:cNvPicPr>
          <p:nvPr/>
        </p:nvPicPr>
        <p:blipFill>
          <a:blip r:embed="rId2"/>
          <a:stretch>
            <a:fillRect/>
          </a:stretch>
        </p:blipFill>
        <p:spPr>
          <a:xfrm>
            <a:off x="2429577" y="1968684"/>
            <a:ext cx="431224" cy="431224"/>
          </a:xfrm>
          <a:prstGeom prst="rect">
            <a:avLst/>
          </a:prstGeom>
        </p:spPr>
      </p:pic>
      <p:sp>
        <p:nvSpPr>
          <p:cNvPr id="16" name="Rectangle 15">
            <a:extLst>
              <a:ext uri="{FF2B5EF4-FFF2-40B4-BE49-F238E27FC236}">
                <a16:creationId xmlns:a16="http://schemas.microsoft.com/office/drawing/2014/main" id="{75E503D0-3668-8F75-1E64-C0937611284C}"/>
              </a:ext>
            </a:extLst>
          </p:cNvPr>
          <p:cNvSpPr/>
          <p:nvPr/>
        </p:nvSpPr>
        <p:spPr>
          <a:xfrm>
            <a:off x="838508" y="2917434"/>
            <a:ext cx="3608985" cy="5512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Fira Sans"/>
                <a:ea typeface="Roboto"/>
                <a:cs typeface="Arial"/>
              </a:rPr>
              <a:t>Increased Cost Savings</a:t>
            </a:r>
          </a:p>
        </p:txBody>
      </p:sp>
      <p:sp>
        <p:nvSpPr>
          <p:cNvPr id="17" name="Rectangle 16">
            <a:extLst>
              <a:ext uri="{FF2B5EF4-FFF2-40B4-BE49-F238E27FC236}">
                <a16:creationId xmlns:a16="http://schemas.microsoft.com/office/drawing/2014/main" id="{083C8B9D-F29A-5B92-791E-7A2531E970D7}"/>
              </a:ext>
            </a:extLst>
          </p:cNvPr>
          <p:cNvSpPr/>
          <p:nvPr/>
        </p:nvSpPr>
        <p:spPr>
          <a:xfrm>
            <a:off x="4795712" y="2917434"/>
            <a:ext cx="3608985" cy="5512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Fira Sans"/>
                <a:ea typeface="Roboto"/>
                <a:cs typeface="Arial"/>
              </a:rPr>
              <a:t>    Efficient Resource Allocation</a:t>
            </a:r>
          </a:p>
        </p:txBody>
      </p:sp>
      <p:pic>
        <p:nvPicPr>
          <p:cNvPr id="18" name="Picture 18" descr="Icon&#10;&#10;Description automatically generated">
            <a:extLst>
              <a:ext uri="{FF2B5EF4-FFF2-40B4-BE49-F238E27FC236}">
                <a16:creationId xmlns:a16="http://schemas.microsoft.com/office/drawing/2014/main" id="{389A9085-7A16-88D4-5919-6A7D15831DC2}"/>
              </a:ext>
            </a:extLst>
          </p:cNvPr>
          <p:cNvPicPr>
            <a:picLocks noChangeAspect="1"/>
          </p:cNvPicPr>
          <p:nvPr/>
        </p:nvPicPr>
        <p:blipFill>
          <a:blip r:embed="rId3"/>
          <a:stretch>
            <a:fillRect/>
          </a:stretch>
        </p:blipFill>
        <p:spPr>
          <a:xfrm>
            <a:off x="1182831" y="2957945"/>
            <a:ext cx="474519" cy="474519"/>
          </a:xfrm>
          <a:prstGeom prst="rect">
            <a:avLst/>
          </a:prstGeom>
        </p:spPr>
      </p:pic>
      <p:pic>
        <p:nvPicPr>
          <p:cNvPr id="20" name="Picture 20" descr="Icon&#10;&#10;Description automatically generated">
            <a:extLst>
              <a:ext uri="{FF2B5EF4-FFF2-40B4-BE49-F238E27FC236}">
                <a16:creationId xmlns:a16="http://schemas.microsoft.com/office/drawing/2014/main" id="{57BC33D6-BB8D-D651-606C-B0F02A28F76C}"/>
              </a:ext>
            </a:extLst>
          </p:cNvPr>
          <p:cNvPicPr>
            <a:picLocks noChangeAspect="1"/>
          </p:cNvPicPr>
          <p:nvPr/>
        </p:nvPicPr>
        <p:blipFill>
          <a:blip r:embed="rId4"/>
          <a:stretch>
            <a:fillRect/>
          </a:stretch>
        </p:blipFill>
        <p:spPr>
          <a:xfrm>
            <a:off x="5018810" y="2975841"/>
            <a:ext cx="448541" cy="448541"/>
          </a:xfrm>
          <a:prstGeom prst="rect">
            <a:avLst/>
          </a:prstGeom>
        </p:spPr>
      </p:pic>
      <p:pic>
        <p:nvPicPr>
          <p:cNvPr id="2" name="Picture 4" descr="Land Transport Authority (LTA)">
            <a:extLst>
              <a:ext uri="{FF2B5EF4-FFF2-40B4-BE49-F238E27FC236}">
                <a16:creationId xmlns:a16="http://schemas.microsoft.com/office/drawing/2014/main" id="{14746501-E03A-1EE1-D979-19E50CA78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297" y="61587"/>
            <a:ext cx="1336964" cy="3888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7;p15">
            <a:extLst>
              <a:ext uri="{FF2B5EF4-FFF2-40B4-BE49-F238E27FC236}">
                <a16:creationId xmlns:a16="http://schemas.microsoft.com/office/drawing/2014/main" id="{A2C77C8D-59B8-AAB6-E866-A0F93BFDA837}"/>
              </a:ext>
            </a:extLst>
          </p:cNvPr>
          <p:cNvSpPr txBox="1">
            <a:spLocks/>
          </p:cNvSpPr>
          <p:nvPr/>
        </p:nvSpPr>
        <p:spPr>
          <a:xfrm>
            <a:off x="7390489" y="439724"/>
            <a:ext cx="819769" cy="407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chemeClr val="accent5">
                    <a:lumMod val="10000"/>
                  </a:schemeClr>
                </a:solidFill>
              </a:rPr>
              <a:t>Wei Kang</a:t>
            </a:r>
            <a:endParaRPr lang="en-US" b="1">
              <a:solidFill>
                <a:schemeClr val="accent5">
                  <a:lumMod val="10000"/>
                </a:schemeClr>
              </a:solidFill>
            </a:endParaRPr>
          </a:p>
        </p:txBody>
      </p:sp>
    </p:spTree>
    <p:extLst>
      <p:ext uri="{BB962C8B-B14F-4D97-AF65-F5344CB8AC3E}">
        <p14:creationId xmlns:p14="http://schemas.microsoft.com/office/powerpoint/2010/main" val="32177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theme/theme1.xml><?xml version="1.0" encoding="utf-8"?>
<a:theme xmlns:a="http://schemas.openxmlformats.org/drawingml/2006/main" name="Traffic Lights Infographics by Slidesgo">
  <a:themeElements>
    <a:clrScheme name="Simple Light">
      <a:dk1>
        <a:srgbClr val="000000"/>
      </a:dk1>
      <a:lt1>
        <a:srgbClr val="FFFFFF"/>
      </a:lt1>
      <a:dk2>
        <a:srgbClr val="000000"/>
      </a:dk2>
      <a:lt2>
        <a:srgbClr val="E66353"/>
      </a:lt2>
      <a:accent1>
        <a:srgbClr val="FFCE56"/>
      </a:accent1>
      <a:accent2>
        <a:srgbClr val="A9BA5A"/>
      </a:accent2>
      <a:accent3>
        <a:srgbClr val="F0A198"/>
      </a:accent3>
      <a:accent4>
        <a:srgbClr val="CBD69C"/>
      </a:accent4>
      <a:accent5>
        <a:srgbClr val="FFEAB5"/>
      </a:accent5>
      <a:accent6>
        <a:srgbClr val="D8D0B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4954</Words>
  <Application>Microsoft Office PowerPoint</Application>
  <PresentationFormat>On-screen Show (16:9)</PresentationFormat>
  <Paragraphs>940</Paragraphs>
  <Slides>62</Slides>
  <Notes>38</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Cambria Math</vt:lpstr>
      <vt:lpstr>Wingdings</vt:lpstr>
      <vt:lpstr>Fira Sans Medium</vt:lpstr>
      <vt:lpstr>Fira Sans SemiBold</vt:lpstr>
      <vt:lpstr>Arial</vt:lpstr>
      <vt:lpstr>Arial,Sans-Serif</vt:lpstr>
      <vt:lpstr>Times New Roman</vt:lpstr>
      <vt:lpstr>Audiowide</vt:lpstr>
      <vt:lpstr>Fira Sans</vt:lpstr>
      <vt:lpstr>Wingdings,Sans-Serif</vt:lpstr>
      <vt:lpstr>Roboto</vt:lpstr>
      <vt:lpstr>Calibri</vt:lpstr>
      <vt:lpstr>Fira Sans Extra Condensed</vt:lpstr>
      <vt:lpstr>Traffic Lights Infographics by Slidesgo</vt:lpstr>
      <vt:lpstr>The Quest for Zero Fatalities:   Utilizing Machine Learning ​ To Discover Key Factors To Reduce ​ Singapore Traffic Accidents​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Lights Infographics</dc:title>
  <cp:lastModifiedBy>#CHONG WEI KANG#</cp:lastModifiedBy>
  <cp:revision>1</cp:revision>
  <dcterms:modified xsi:type="dcterms:W3CDTF">2023-04-02T11:12:22Z</dcterms:modified>
</cp:coreProperties>
</file>